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40"/>
  </p:notesMasterIdLst>
  <p:handoutMasterIdLst>
    <p:handoutMasterId r:id="rId41"/>
  </p:handoutMasterIdLst>
  <p:sldIdLst>
    <p:sldId id="256" r:id="rId2"/>
    <p:sldId id="257" r:id="rId3"/>
    <p:sldId id="2239"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240" r:id="rId21"/>
    <p:sldId id="274" r:id="rId22"/>
    <p:sldId id="275" r:id="rId23"/>
    <p:sldId id="2241" r:id="rId24"/>
    <p:sldId id="276" r:id="rId25"/>
    <p:sldId id="285" r:id="rId26"/>
    <p:sldId id="277" r:id="rId27"/>
    <p:sldId id="278" r:id="rId28"/>
    <p:sldId id="2218" r:id="rId29"/>
    <p:sldId id="279" r:id="rId30"/>
    <p:sldId id="280" r:id="rId31"/>
    <p:sldId id="2236" r:id="rId32"/>
    <p:sldId id="281" r:id="rId33"/>
    <p:sldId id="282" r:id="rId34"/>
    <p:sldId id="2243" r:id="rId35"/>
    <p:sldId id="283" r:id="rId36"/>
    <p:sldId id="284" r:id="rId37"/>
    <p:sldId id="2242" r:id="rId38"/>
    <p:sldId id="2238" r:id="rId39"/>
  </p:sldIdLst>
  <p:sldSz cx="18288000" cy="10287000"/>
  <p:notesSz cx="6858000" cy="9144000"/>
  <p:embeddedFontLst>
    <p:embeddedFont>
      <p:font typeface="Aileron Heavy" panose="020B0604020202020204" charset="0"/>
      <p:regular r:id="rId42"/>
    </p:embeddedFont>
    <p:embeddedFont>
      <p:font typeface="Aileron Regular" panose="020B0604020202020204" charset="0"/>
      <p:regular r:id="rId43"/>
    </p:embeddedFont>
    <p:embeddedFont>
      <p:font typeface="Aileron Regular Bold" panose="020B0604020202020204" charset="0"/>
      <p:regular r:id="rId44"/>
    </p:embeddedFont>
    <p:embeddedFont>
      <p:font typeface="Arimo" panose="020B0604020202020204" charset="0"/>
      <p:regular r:id="rId45"/>
    </p:embeddedFont>
    <p:embeddedFont>
      <p:font typeface="Arimo Bold" panose="020B0604020202020204" charset="0"/>
      <p:regular r:id="rId46"/>
    </p:embeddedFont>
    <p:embeddedFont>
      <p:font typeface="Brush Script MT" panose="03060802040406070304" pitchFamily="66" charset="0"/>
      <p:italic r:id="rId47"/>
    </p:embeddedFont>
    <p:embeddedFont>
      <p:font typeface="Calibri" panose="020F0502020204030204" pitchFamily="34" charset="0"/>
      <p:regular r:id="rId48"/>
      <p:bold r:id="rId49"/>
      <p:italic r:id="rId50"/>
      <p:boldItalic r:id="rId51"/>
    </p:embeddedFont>
    <p:embeddedFont>
      <p:font typeface="Open Sans" panose="020B0604020202020204" charset="0"/>
      <p:regular r:id="rId52"/>
    </p:embeddedFont>
    <p:embeddedFont>
      <p:font typeface="Open Sans Bold" panose="020B0604020202020204" charset="0"/>
      <p:regular r:id="rId53"/>
    </p:embeddedFont>
    <p:embeddedFont>
      <p:font typeface="Verdana" panose="020B0604030504040204" pitchFamily="34" charset="0"/>
      <p:regular r:id="rId54"/>
      <p:bold r:id="rId55"/>
      <p:italic r:id="rId56"/>
      <p:boldItalic r:id="rId57"/>
    </p:embeddedFont>
    <p:embeddedFont>
      <p:font typeface="Webdings" panose="05030102010509060703" pitchFamily="18" charset="2"/>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CC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2608" autoAdjust="0"/>
  </p:normalViewPr>
  <p:slideViewPr>
    <p:cSldViewPr>
      <p:cViewPr varScale="1">
        <p:scale>
          <a:sx n="41" d="100"/>
          <a:sy n="41" d="100"/>
        </p:scale>
        <p:origin x="82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01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handoutMaster" Target="handoutMasters/handoutMaster1.xml"/><Relationship Id="rId54" Type="http://schemas.openxmlformats.org/officeDocument/2006/relationships/font" Target="fonts/font13.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B22261-987A-443D-801E-FADF21BA0CB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a:extLst>
              <a:ext uri="{FF2B5EF4-FFF2-40B4-BE49-F238E27FC236}">
                <a16:creationId xmlns:a16="http://schemas.microsoft.com/office/drawing/2014/main" id="{F1C3CA69-845F-4FDC-92FF-C1D7EE263A1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3EE847-74A7-4EEF-A3C7-F491F9DE8A55}" type="datetime1">
              <a:rPr lang="fr-FR" smtClean="0"/>
              <a:t>30/06/2020</a:t>
            </a:fld>
            <a:endParaRPr lang="fr-FR"/>
          </a:p>
        </p:txBody>
      </p:sp>
      <p:sp>
        <p:nvSpPr>
          <p:cNvPr id="4" name="Footer Placeholder 3">
            <a:extLst>
              <a:ext uri="{FF2B5EF4-FFF2-40B4-BE49-F238E27FC236}">
                <a16:creationId xmlns:a16="http://schemas.microsoft.com/office/drawing/2014/main" id="{899FEB1B-299E-4621-8A04-6D4D8221BD7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4E018B3A-EC81-45D8-A970-5A97AE47BB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58E6B7-621F-45D5-B2B1-1673BF552806}" type="slidenum">
              <a:rPr lang="fr-FR" smtClean="0"/>
              <a:t>‹#›</a:t>
            </a:fld>
            <a:endParaRPr lang="fr-FR"/>
          </a:p>
        </p:txBody>
      </p:sp>
    </p:spTree>
    <p:extLst>
      <p:ext uri="{BB962C8B-B14F-4D97-AF65-F5344CB8AC3E}">
        <p14:creationId xmlns:p14="http://schemas.microsoft.com/office/powerpoint/2010/main" val="5333500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E52A11-08A1-4D93-BD79-179B0611154F}" type="datetime1">
              <a:rPr lang="fr-FR" smtClean="0"/>
              <a:t>30/06/2020</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E3AA69-3C49-4090-9DD7-1D58477A8A18}" type="slidenum">
              <a:rPr lang="fr-FR" smtClean="0"/>
              <a:t>‹#›</a:t>
            </a:fld>
            <a:endParaRPr lang="fr-FR"/>
          </a:p>
        </p:txBody>
      </p:sp>
    </p:spTree>
    <p:extLst>
      <p:ext uri="{BB962C8B-B14F-4D97-AF65-F5344CB8AC3E}">
        <p14:creationId xmlns:p14="http://schemas.microsoft.com/office/powerpoint/2010/main" val="39854399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DE3AA69-3C49-4090-9DD7-1D58477A8A18}" type="slidenum">
              <a:rPr lang="fr-FR" smtClean="0"/>
              <a:t>2</a:t>
            </a:fld>
            <a:endParaRPr lang="fr-FR"/>
          </a:p>
        </p:txBody>
      </p:sp>
    </p:spTree>
    <p:extLst>
      <p:ext uri="{BB962C8B-B14F-4D97-AF65-F5344CB8AC3E}">
        <p14:creationId xmlns:p14="http://schemas.microsoft.com/office/powerpoint/2010/main" val="1582848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DE3AA69-3C49-4090-9DD7-1D58477A8A18}" type="slidenum">
              <a:rPr lang="fr-FR" smtClean="0"/>
              <a:t>13</a:t>
            </a:fld>
            <a:endParaRPr lang="fr-FR"/>
          </a:p>
        </p:txBody>
      </p:sp>
    </p:spTree>
    <p:extLst>
      <p:ext uri="{BB962C8B-B14F-4D97-AF65-F5344CB8AC3E}">
        <p14:creationId xmlns:p14="http://schemas.microsoft.com/office/powerpoint/2010/main" val="3804608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Descriptif/titre/authentification/planification</a:t>
            </a:r>
          </a:p>
        </p:txBody>
      </p:sp>
      <p:sp>
        <p:nvSpPr>
          <p:cNvPr id="4" name="Slide Number Placeholder 3"/>
          <p:cNvSpPr>
            <a:spLocks noGrp="1"/>
          </p:cNvSpPr>
          <p:nvPr>
            <p:ph type="sldNum" sz="quarter" idx="5"/>
          </p:nvPr>
        </p:nvSpPr>
        <p:spPr/>
        <p:txBody>
          <a:bodyPr/>
          <a:lstStyle/>
          <a:p>
            <a:fld id="{6C071FF1-D10D-479A-B379-753583B448B2}" type="slidenum">
              <a:rPr lang="fr-FR" smtClean="0"/>
              <a:t>28</a:t>
            </a:fld>
            <a:endParaRPr lang="fr-FR"/>
          </a:p>
        </p:txBody>
      </p:sp>
    </p:spTree>
    <p:extLst>
      <p:ext uri="{BB962C8B-B14F-4D97-AF65-F5344CB8AC3E}">
        <p14:creationId xmlns:p14="http://schemas.microsoft.com/office/powerpoint/2010/main" val="135942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1ADE4C1-1D1F-4FB6-859A-AB14FADBC389}" type="datetime1">
              <a:rPr lang="en-US" smtClean="0"/>
              <a:t>6/30/2020</a:t>
            </a:fld>
            <a:endParaRPr lang="en-US"/>
          </a:p>
        </p:txBody>
      </p:sp>
      <p:sp>
        <p:nvSpPr>
          <p:cNvPr id="5" name="Footer Placeholder 4"/>
          <p:cNvSpPr>
            <a:spLocks noGrp="1"/>
          </p:cNvSpPr>
          <p:nvPr>
            <p:ph type="ftr" sz="quarter" idx="11"/>
          </p:nvPr>
        </p:nvSpPr>
        <p:spPr/>
        <p:txBody>
          <a:bodyPr/>
          <a:lstStyle/>
          <a:p>
            <a:r>
              <a:rPr lang="fr-FR"/>
              <a:t>Conception et Réalisation d'un Chatbot assisté par l'RPA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42DD18-58BF-4D9C-B452-576549ADBF6F}" type="datetime1">
              <a:rPr lang="en-US" smtClean="0"/>
              <a:t>6/30/2020</a:t>
            </a:fld>
            <a:endParaRPr lang="en-US"/>
          </a:p>
        </p:txBody>
      </p:sp>
      <p:sp>
        <p:nvSpPr>
          <p:cNvPr id="5" name="Footer Placeholder 4"/>
          <p:cNvSpPr>
            <a:spLocks noGrp="1"/>
          </p:cNvSpPr>
          <p:nvPr>
            <p:ph type="ftr" sz="quarter" idx="11"/>
          </p:nvPr>
        </p:nvSpPr>
        <p:spPr/>
        <p:txBody>
          <a:bodyPr/>
          <a:lstStyle/>
          <a:p>
            <a:r>
              <a:rPr lang="fr-FR"/>
              <a:t>Conception et Réalisation d'un Chatbot assisté par l'RPA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36724E-6E99-4262-85F0-7D782DBC2487}" type="datetime1">
              <a:rPr lang="en-US" smtClean="0"/>
              <a:t>6/30/2020</a:t>
            </a:fld>
            <a:endParaRPr lang="en-US"/>
          </a:p>
        </p:txBody>
      </p:sp>
      <p:sp>
        <p:nvSpPr>
          <p:cNvPr id="5" name="Footer Placeholder 4"/>
          <p:cNvSpPr>
            <a:spLocks noGrp="1"/>
          </p:cNvSpPr>
          <p:nvPr>
            <p:ph type="ftr" sz="quarter" idx="11"/>
          </p:nvPr>
        </p:nvSpPr>
        <p:spPr/>
        <p:txBody>
          <a:bodyPr/>
          <a:lstStyle/>
          <a:p>
            <a:r>
              <a:rPr lang="fr-FR"/>
              <a:t>Conception et Réalisation d'un Chatbot assisté par l'RPA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amp; 1 column tex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704850" y="480057"/>
            <a:ext cx="12679308" cy="501155"/>
          </a:xfrm>
          <a:prstGeom prst="rect">
            <a:avLst/>
          </a:prstGeom>
        </p:spPr>
        <p:txBody>
          <a:bodyPr vert="horz" lIns="0" tIns="0" rIns="0" bIns="0" rtlCol="0" anchor="t" anchorCtr="0">
            <a:noAutofit/>
          </a:bodyPr>
          <a:lstStyle>
            <a:lvl1pPr>
              <a:defRPr sz="2387" b="1"/>
            </a:lvl1pPr>
          </a:lstStyle>
          <a:p>
            <a:r>
              <a:rPr lang="en-US" noProof="0"/>
              <a:t>Click to edit Master title style</a:t>
            </a:r>
          </a:p>
        </p:txBody>
      </p:sp>
      <p:sp>
        <p:nvSpPr>
          <p:cNvPr id="13" name="Right Arrow 12"/>
          <p:cNvSpPr/>
          <p:nvPr userDrawn="1"/>
        </p:nvSpPr>
        <p:spPr>
          <a:xfrm>
            <a:off x="-10363" y="7805687"/>
            <a:ext cx="13525210" cy="74028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a:r>
              <a:rPr lang="fr-FR" sz="1253" b="1">
                <a:solidFill>
                  <a:schemeClr val="bg1"/>
                </a:solidFill>
              </a:rPr>
              <a:t>Cible</a:t>
            </a:r>
          </a:p>
        </p:txBody>
      </p:sp>
      <p:graphicFrame>
        <p:nvGraphicFramePr>
          <p:cNvPr id="15" name="Table 14"/>
          <p:cNvGraphicFramePr>
            <a:graphicFrameLocks noGrp="1"/>
          </p:cNvGraphicFramePr>
          <p:nvPr userDrawn="1"/>
        </p:nvGraphicFramePr>
        <p:xfrm>
          <a:off x="281213" y="4482867"/>
          <a:ext cx="13060138" cy="751364"/>
        </p:xfrm>
        <a:graphic>
          <a:graphicData uri="http://schemas.openxmlformats.org/drawingml/2006/table">
            <a:tbl>
              <a:tblPr firstRow="1" bandRow="1">
                <a:tableStyleId>{2D5ABB26-0587-4C30-8999-92F81FD0307C}</a:tableStyleId>
              </a:tblPr>
              <a:tblGrid>
                <a:gridCol w="1885688">
                  <a:extLst>
                    <a:ext uri="{9D8B030D-6E8A-4147-A177-3AD203B41FA5}">
                      <a16:colId xmlns:a16="http://schemas.microsoft.com/office/drawing/2014/main" val="20000"/>
                    </a:ext>
                  </a:extLst>
                </a:gridCol>
                <a:gridCol w="349202">
                  <a:extLst>
                    <a:ext uri="{9D8B030D-6E8A-4147-A177-3AD203B41FA5}">
                      <a16:colId xmlns:a16="http://schemas.microsoft.com/office/drawing/2014/main" val="20001"/>
                    </a:ext>
                  </a:extLst>
                </a:gridCol>
                <a:gridCol w="1885688">
                  <a:extLst>
                    <a:ext uri="{9D8B030D-6E8A-4147-A177-3AD203B41FA5}">
                      <a16:colId xmlns:a16="http://schemas.microsoft.com/office/drawing/2014/main" val="20002"/>
                    </a:ext>
                  </a:extLst>
                </a:gridCol>
                <a:gridCol w="349202">
                  <a:extLst>
                    <a:ext uri="{9D8B030D-6E8A-4147-A177-3AD203B41FA5}">
                      <a16:colId xmlns:a16="http://schemas.microsoft.com/office/drawing/2014/main" val="20003"/>
                    </a:ext>
                  </a:extLst>
                </a:gridCol>
                <a:gridCol w="1885688">
                  <a:extLst>
                    <a:ext uri="{9D8B030D-6E8A-4147-A177-3AD203B41FA5}">
                      <a16:colId xmlns:a16="http://schemas.microsoft.com/office/drawing/2014/main" val="20004"/>
                    </a:ext>
                  </a:extLst>
                </a:gridCol>
                <a:gridCol w="349202">
                  <a:extLst>
                    <a:ext uri="{9D8B030D-6E8A-4147-A177-3AD203B41FA5}">
                      <a16:colId xmlns:a16="http://schemas.microsoft.com/office/drawing/2014/main" val="20005"/>
                    </a:ext>
                  </a:extLst>
                </a:gridCol>
                <a:gridCol w="1885688">
                  <a:extLst>
                    <a:ext uri="{9D8B030D-6E8A-4147-A177-3AD203B41FA5}">
                      <a16:colId xmlns:a16="http://schemas.microsoft.com/office/drawing/2014/main" val="20006"/>
                    </a:ext>
                  </a:extLst>
                </a:gridCol>
                <a:gridCol w="349202">
                  <a:extLst>
                    <a:ext uri="{9D8B030D-6E8A-4147-A177-3AD203B41FA5}">
                      <a16:colId xmlns:a16="http://schemas.microsoft.com/office/drawing/2014/main" val="20007"/>
                    </a:ext>
                  </a:extLst>
                </a:gridCol>
                <a:gridCol w="1885688">
                  <a:extLst>
                    <a:ext uri="{9D8B030D-6E8A-4147-A177-3AD203B41FA5}">
                      <a16:colId xmlns:a16="http://schemas.microsoft.com/office/drawing/2014/main" val="20008"/>
                    </a:ext>
                  </a:extLst>
                </a:gridCol>
                <a:gridCol w="349202">
                  <a:extLst>
                    <a:ext uri="{9D8B030D-6E8A-4147-A177-3AD203B41FA5}">
                      <a16:colId xmlns:a16="http://schemas.microsoft.com/office/drawing/2014/main" val="20009"/>
                    </a:ext>
                  </a:extLst>
                </a:gridCol>
                <a:gridCol w="1885688">
                  <a:extLst>
                    <a:ext uri="{9D8B030D-6E8A-4147-A177-3AD203B41FA5}">
                      <a16:colId xmlns:a16="http://schemas.microsoft.com/office/drawing/2014/main" val="20010"/>
                    </a:ext>
                  </a:extLst>
                </a:gridCol>
              </a:tblGrid>
              <a:tr h="375682">
                <a:tc>
                  <a:txBody>
                    <a:bodyPr/>
                    <a:lstStyle/>
                    <a:p>
                      <a:pPr algn="ctr" rtl="0" fontAlgn="ctr"/>
                      <a:r>
                        <a:rPr lang="fr-FR" sz="1400" b="1" u="none" strike="noStrike">
                          <a:solidFill>
                            <a:schemeClr val="tx1">
                              <a:lumMod val="50000"/>
                              <a:lumOff val="50000"/>
                            </a:schemeClr>
                          </a:solidFill>
                          <a:effectLst/>
                        </a:rPr>
                        <a:t>Manuel</a:t>
                      </a:r>
                      <a:endParaRPr lang="fr-FR" sz="1400" b="1" i="0" u="none" strike="noStrike">
                        <a:solidFill>
                          <a:schemeClr val="tx1">
                            <a:lumMod val="50000"/>
                            <a:lumOff val="50000"/>
                          </a:schemeClr>
                        </a:solidFill>
                        <a:effectLst/>
                        <a:latin typeface="Arial" panose="020B0604020202020204" pitchFamily="34" charset="0"/>
                      </a:endParaRPr>
                    </a:p>
                  </a:txBody>
                  <a:tcPr marL="0" marR="0" marT="0" marB="108000" anchor="ctr">
                    <a:lnR w="76200" cap="flat" cmpd="sng" algn="ctr">
                      <a:solidFill>
                        <a:schemeClr val="bg1"/>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solidFill>
                      <a:schemeClr val="bg1">
                        <a:alpha val="14000"/>
                      </a:schemeClr>
                    </a:solidFill>
                  </a:tcPr>
                </a:tc>
                <a:tc>
                  <a:txBody>
                    <a:bodyPr/>
                    <a:lstStyle/>
                    <a:p>
                      <a:pPr algn="ctr" rtl="0" fontAlgn="ctr"/>
                      <a:endParaRPr lang="fr-FR" sz="1400" b="1" i="0" u="none" strike="noStrike">
                        <a:solidFill>
                          <a:schemeClr val="tx1">
                            <a:lumMod val="50000"/>
                            <a:lumOff val="50000"/>
                          </a:schemeClr>
                        </a:solidFill>
                        <a:effectLst/>
                        <a:latin typeface="Verdana" panose="020B060403050404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chemeClr val="bg1">
                        <a:alpha val="14000"/>
                      </a:schemeClr>
                    </a:solidFill>
                  </a:tcPr>
                </a:tc>
                <a:tc>
                  <a:txBody>
                    <a:bodyPr/>
                    <a:lstStyle/>
                    <a:p>
                      <a:pPr algn="ctr" rtl="0" fontAlgn="ctr"/>
                      <a:r>
                        <a:rPr lang="fr-FR" sz="1400" b="1" u="none" strike="noStrike">
                          <a:solidFill>
                            <a:schemeClr val="tx1">
                              <a:lumMod val="50000"/>
                              <a:lumOff val="50000"/>
                            </a:schemeClr>
                          </a:solidFill>
                          <a:effectLst/>
                        </a:rPr>
                        <a:t>Multiplicité des SI</a:t>
                      </a:r>
                      <a:endParaRPr lang="fr-FR" sz="1400" b="1" i="0" u="none" strike="noStrike">
                        <a:solidFill>
                          <a:schemeClr val="tx1">
                            <a:lumMod val="50000"/>
                            <a:lumOff val="50000"/>
                          </a:schemeClr>
                        </a:solidFill>
                        <a:effectLst/>
                        <a:latin typeface="Arial" panose="020B060402020202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solidFill>
                      <a:schemeClr val="bg1">
                        <a:alpha val="14000"/>
                      </a:schemeClr>
                    </a:solidFill>
                  </a:tcPr>
                </a:tc>
                <a:tc>
                  <a:txBody>
                    <a:bodyPr/>
                    <a:lstStyle/>
                    <a:p>
                      <a:pPr algn="ctr" rtl="0" fontAlgn="ctr"/>
                      <a:endParaRPr lang="fr-FR" sz="1400" b="1" i="0" u="none" strike="noStrike">
                        <a:solidFill>
                          <a:schemeClr val="tx1">
                            <a:lumMod val="50000"/>
                            <a:lumOff val="50000"/>
                          </a:schemeClr>
                        </a:solidFill>
                        <a:effectLst/>
                        <a:latin typeface="Verdana" panose="020B060403050404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chemeClr val="bg1">
                        <a:alpha val="14000"/>
                      </a:schemeClr>
                    </a:solidFill>
                  </a:tcPr>
                </a:tc>
                <a:tc>
                  <a:txBody>
                    <a:bodyPr/>
                    <a:lstStyle/>
                    <a:p>
                      <a:pPr algn="ctr" rtl="0" fontAlgn="ctr"/>
                      <a:r>
                        <a:rPr lang="fr-FR" sz="1400" b="1" u="none" strike="noStrike">
                          <a:solidFill>
                            <a:schemeClr val="tx1">
                              <a:lumMod val="50000"/>
                              <a:lumOff val="50000"/>
                            </a:schemeClr>
                          </a:solidFill>
                          <a:effectLst/>
                        </a:rPr>
                        <a:t>Vol. / répétitivité </a:t>
                      </a:r>
                      <a:endParaRPr lang="fr-FR" sz="1400" b="1" i="0" u="none" strike="noStrike">
                        <a:solidFill>
                          <a:schemeClr val="tx1">
                            <a:lumMod val="50000"/>
                            <a:lumOff val="50000"/>
                          </a:schemeClr>
                        </a:solidFill>
                        <a:effectLst/>
                        <a:latin typeface="Arial" panose="020B060402020202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solidFill>
                      <a:schemeClr val="bg1">
                        <a:alpha val="14000"/>
                      </a:schemeClr>
                    </a:solidFill>
                  </a:tcPr>
                </a:tc>
                <a:tc>
                  <a:txBody>
                    <a:bodyPr/>
                    <a:lstStyle/>
                    <a:p>
                      <a:pPr algn="ctr" rtl="0" fontAlgn="ctr"/>
                      <a:endParaRPr lang="fr-FR" sz="1400" b="1" i="0" u="none" strike="noStrike">
                        <a:solidFill>
                          <a:schemeClr val="tx1">
                            <a:lumMod val="50000"/>
                            <a:lumOff val="50000"/>
                          </a:schemeClr>
                        </a:solidFill>
                        <a:effectLst/>
                        <a:latin typeface="Verdana" panose="020B060403050404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chemeClr val="bg1">
                        <a:alpha val="14000"/>
                      </a:schemeClr>
                    </a:solidFill>
                  </a:tcPr>
                </a:tc>
                <a:tc>
                  <a:txBody>
                    <a:bodyPr/>
                    <a:lstStyle/>
                    <a:p>
                      <a:pPr algn="ctr" rtl="0" fontAlgn="ctr"/>
                      <a:r>
                        <a:rPr lang="fr-FR" sz="1400" b="1" u="none" strike="noStrike">
                          <a:solidFill>
                            <a:schemeClr val="tx1">
                              <a:lumMod val="50000"/>
                              <a:lumOff val="50000"/>
                            </a:schemeClr>
                          </a:solidFill>
                          <a:effectLst/>
                        </a:rPr>
                        <a:t>Prévisible</a:t>
                      </a:r>
                      <a:endParaRPr lang="fr-FR" sz="1400" b="1" i="0" u="none" strike="noStrike">
                        <a:solidFill>
                          <a:schemeClr val="tx1">
                            <a:lumMod val="50000"/>
                            <a:lumOff val="50000"/>
                          </a:schemeClr>
                        </a:solidFill>
                        <a:effectLst/>
                        <a:latin typeface="Arial" panose="020B060402020202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solidFill>
                      <a:schemeClr val="bg1">
                        <a:alpha val="14000"/>
                      </a:schemeClr>
                    </a:solidFill>
                  </a:tcPr>
                </a:tc>
                <a:tc>
                  <a:txBody>
                    <a:bodyPr/>
                    <a:lstStyle/>
                    <a:p>
                      <a:pPr algn="ctr" rtl="0" fontAlgn="ctr"/>
                      <a:endParaRPr lang="fr-FR" sz="1400" b="1" i="0" u="none" strike="noStrike">
                        <a:solidFill>
                          <a:schemeClr val="tx1">
                            <a:lumMod val="50000"/>
                            <a:lumOff val="50000"/>
                          </a:schemeClr>
                        </a:solidFill>
                        <a:effectLst/>
                        <a:latin typeface="Verdana" panose="020B060403050404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chemeClr val="bg1">
                        <a:alpha val="14000"/>
                      </a:schemeClr>
                    </a:solidFill>
                  </a:tcPr>
                </a:tc>
                <a:tc>
                  <a:txBody>
                    <a:bodyPr/>
                    <a:lstStyle/>
                    <a:p>
                      <a:pPr algn="ctr" rtl="0" fontAlgn="ctr"/>
                      <a:r>
                        <a:rPr lang="fr-FR" sz="1400" b="1" u="none" strike="noStrike">
                          <a:solidFill>
                            <a:schemeClr val="tx1">
                              <a:lumMod val="50000"/>
                              <a:lumOff val="50000"/>
                            </a:schemeClr>
                          </a:solidFill>
                          <a:effectLst/>
                        </a:rPr>
                        <a:t>Peu d’exceptions</a:t>
                      </a:r>
                      <a:endParaRPr lang="fr-FR" sz="1400" b="1" i="0" u="none" strike="noStrike">
                        <a:solidFill>
                          <a:schemeClr val="tx1">
                            <a:lumMod val="50000"/>
                            <a:lumOff val="50000"/>
                          </a:schemeClr>
                        </a:solidFill>
                        <a:effectLst/>
                        <a:latin typeface="Arial" panose="020B060402020202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solidFill>
                      <a:schemeClr val="bg1">
                        <a:alpha val="14000"/>
                      </a:schemeClr>
                    </a:solidFill>
                  </a:tcPr>
                </a:tc>
                <a:tc>
                  <a:txBody>
                    <a:bodyPr/>
                    <a:lstStyle/>
                    <a:p>
                      <a:pPr algn="ctr" rtl="0" fontAlgn="ctr"/>
                      <a:endParaRPr lang="fr-FR" sz="1400" b="1" i="0" u="none" strike="noStrike">
                        <a:solidFill>
                          <a:schemeClr val="tx1">
                            <a:lumMod val="50000"/>
                            <a:lumOff val="50000"/>
                          </a:schemeClr>
                        </a:solidFill>
                        <a:effectLst/>
                        <a:latin typeface="Verdana" panose="020B060403050404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chemeClr val="bg1">
                        <a:alpha val="14000"/>
                      </a:schemeClr>
                    </a:solidFill>
                  </a:tcPr>
                </a:tc>
                <a:tc>
                  <a:txBody>
                    <a:bodyPr/>
                    <a:lstStyle/>
                    <a:p>
                      <a:pPr algn="ctr" rtl="0" fontAlgn="ctr"/>
                      <a:r>
                        <a:rPr lang="fr-FR" sz="1400" b="1" u="none" strike="noStrike">
                          <a:solidFill>
                            <a:schemeClr val="tx1">
                              <a:lumMod val="50000"/>
                              <a:lumOff val="50000"/>
                            </a:schemeClr>
                          </a:solidFill>
                          <a:effectLst/>
                        </a:rPr>
                        <a:t>Conso. données</a:t>
                      </a:r>
                      <a:endParaRPr lang="fr-FR" sz="1400" b="1" i="0" u="none" strike="noStrike">
                        <a:solidFill>
                          <a:schemeClr val="tx1">
                            <a:lumMod val="50000"/>
                            <a:lumOff val="50000"/>
                          </a:schemeClr>
                        </a:solidFill>
                        <a:effectLst/>
                        <a:latin typeface="Arial" panose="020B0604020202020204" pitchFamily="34" charset="0"/>
                      </a:endParaRPr>
                    </a:p>
                  </a:txBody>
                  <a:tcPr marL="0" marR="0" marT="0" marB="108000" anchor="ctr">
                    <a:lnL w="76200" cap="flat" cmpd="sng" algn="ctr">
                      <a:solidFill>
                        <a:schemeClr val="bg1"/>
                      </a:solidFill>
                      <a:prstDash val="solid"/>
                      <a:round/>
                      <a:headEnd type="none" w="med" len="med"/>
                      <a:tailEnd type="none" w="med" len="med"/>
                    </a:lnL>
                    <a:lnB w="12700" cap="flat" cmpd="sng" algn="ctr">
                      <a:solidFill>
                        <a:schemeClr val="bg1">
                          <a:lumMod val="50000"/>
                        </a:schemeClr>
                      </a:solidFill>
                      <a:prstDash val="solid"/>
                      <a:round/>
                      <a:headEnd type="none" w="med" len="med"/>
                      <a:tailEnd type="none" w="med" len="med"/>
                    </a:lnB>
                    <a:solidFill>
                      <a:schemeClr val="bg1">
                        <a:alpha val="14000"/>
                      </a:schemeClr>
                    </a:solidFill>
                  </a:tcPr>
                </a:tc>
                <a:extLst>
                  <a:ext uri="{0D108BD9-81ED-4DB2-BD59-A6C34878D82A}">
                    <a16:rowId xmlns:a16="http://schemas.microsoft.com/office/drawing/2014/main" val="10000"/>
                  </a:ext>
                </a:extLst>
              </a:tr>
              <a:tr h="375682">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R w="762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
        <p:nvSpPr>
          <p:cNvPr id="16" name="Rectangle 15"/>
          <p:cNvSpPr/>
          <p:nvPr userDrawn="1"/>
        </p:nvSpPr>
        <p:spPr>
          <a:xfrm>
            <a:off x="0" y="3547106"/>
            <a:ext cx="13716000" cy="765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58645"/>
            <a:r>
              <a:rPr lang="fr-FR" sz="1432" b="1">
                <a:solidFill>
                  <a:schemeClr val="accent1"/>
                </a:solidFill>
              </a:rPr>
              <a:t>Evaluation du niveau de robotisation</a:t>
            </a:r>
          </a:p>
        </p:txBody>
      </p:sp>
      <p:sp>
        <p:nvSpPr>
          <p:cNvPr id="25" name="Rectangle 24"/>
          <p:cNvSpPr/>
          <p:nvPr userDrawn="1"/>
        </p:nvSpPr>
        <p:spPr>
          <a:xfrm>
            <a:off x="12016" y="5779546"/>
            <a:ext cx="13716000" cy="765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58645"/>
            <a:r>
              <a:rPr lang="fr-FR" sz="1432" b="1">
                <a:solidFill>
                  <a:schemeClr val="accent1"/>
                </a:solidFill>
              </a:rPr>
              <a:t>Etapes clés du processus </a:t>
            </a:r>
          </a:p>
        </p:txBody>
      </p:sp>
      <p:grpSp>
        <p:nvGrpSpPr>
          <p:cNvPr id="26" name="Group 25"/>
          <p:cNvGrpSpPr/>
          <p:nvPr userDrawn="1"/>
        </p:nvGrpSpPr>
        <p:grpSpPr>
          <a:xfrm>
            <a:off x="496985" y="5911977"/>
            <a:ext cx="529328" cy="527848"/>
            <a:chOff x="1738313" y="7102475"/>
            <a:chExt cx="568325" cy="566738"/>
          </a:xfrm>
          <a:solidFill>
            <a:schemeClr val="accent1"/>
          </a:solidFill>
        </p:grpSpPr>
        <p:sp>
          <p:nvSpPr>
            <p:cNvPr id="27" name="Freeform 182"/>
            <p:cNvSpPr>
              <a:spLocks/>
            </p:cNvSpPr>
            <p:nvPr/>
          </p:nvSpPr>
          <p:spPr bwMode="auto">
            <a:xfrm>
              <a:off x="1885950" y="7559675"/>
              <a:ext cx="42862" cy="109538"/>
            </a:xfrm>
            <a:custGeom>
              <a:avLst/>
              <a:gdLst>
                <a:gd name="T0" fmla="*/ 14 w 18"/>
                <a:gd name="T1" fmla="*/ 0 h 47"/>
                <a:gd name="T2" fmla="*/ 8 w 18"/>
                <a:gd name="T3" fmla="*/ 4 h 47"/>
                <a:gd name="T4" fmla="*/ 1 w 18"/>
                <a:gd name="T5" fmla="*/ 41 h 47"/>
                <a:gd name="T6" fmla="*/ 5 w 18"/>
                <a:gd name="T7" fmla="*/ 47 h 47"/>
                <a:gd name="T8" fmla="*/ 6 w 18"/>
                <a:gd name="T9" fmla="*/ 47 h 47"/>
                <a:gd name="T10" fmla="*/ 11 w 18"/>
                <a:gd name="T11" fmla="*/ 43 h 47"/>
                <a:gd name="T12" fmla="*/ 18 w 18"/>
                <a:gd name="T13" fmla="*/ 6 h 47"/>
                <a:gd name="T14" fmla="*/ 14 w 18"/>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7">
                  <a:moveTo>
                    <a:pt x="14" y="0"/>
                  </a:moveTo>
                  <a:cubicBezTo>
                    <a:pt x="11" y="0"/>
                    <a:pt x="9" y="1"/>
                    <a:pt x="8" y="4"/>
                  </a:cubicBezTo>
                  <a:cubicBezTo>
                    <a:pt x="1" y="41"/>
                    <a:pt x="1" y="41"/>
                    <a:pt x="1" y="41"/>
                  </a:cubicBezTo>
                  <a:cubicBezTo>
                    <a:pt x="0" y="44"/>
                    <a:pt x="2" y="46"/>
                    <a:pt x="5" y="47"/>
                  </a:cubicBezTo>
                  <a:cubicBezTo>
                    <a:pt x="5" y="47"/>
                    <a:pt x="5" y="47"/>
                    <a:pt x="6" y="47"/>
                  </a:cubicBezTo>
                  <a:cubicBezTo>
                    <a:pt x="8" y="47"/>
                    <a:pt x="10" y="45"/>
                    <a:pt x="11" y="43"/>
                  </a:cubicBezTo>
                  <a:cubicBezTo>
                    <a:pt x="18" y="6"/>
                    <a:pt x="18" y="6"/>
                    <a:pt x="18" y="6"/>
                  </a:cubicBezTo>
                  <a:cubicBezTo>
                    <a:pt x="18" y="3"/>
                    <a:pt x="16" y="1"/>
                    <a:pt x="1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solidFill>
                  <a:prstClr val="black"/>
                </a:solidFill>
              </a:endParaRPr>
            </a:p>
          </p:txBody>
        </p:sp>
        <p:sp>
          <p:nvSpPr>
            <p:cNvPr id="28" name="Freeform 183"/>
            <p:cNvSpPr>
              <a:spLocks/>
            </p:cNvSpPr>
            <p:nvPr/>
          </p:nvSpPr>
          <p:spPr bwMode="auto">
            <a:xfrm>
              <a:off x="2116138" y="7559675"/>
              <a:ext cx="41275" cy="109538"/>
            </a:xfrm>
            <a:custGeom>
              <a:avLst/>
              <a:gdLst>
                <a:gd name="T0" fmla="*/ 4 w 18"/>
                <a:gd name="T1" fmla="*/ 0 h 47"/>
                <a:gd name="T2" fmla="*/ 0 w 18"/>
                <a:gd name="T3" fmla="*/ 6 h 47"/>
                <a:gd name="T4" fmla="*/ 8 w 18"/>
                <a:gd name="T5" fmla="*/ 43 h 47"/>
                <a:gd name="T6" fmla="*/ 12 w 18"/>
                <a:gd name="T7" fmla="*/ 47 h 47"/>
                <a:gd name="T8" fmla="*/ 13 w 18"/>
                <a:gd name="T9" fmla="*/ 47 h 47"/>
                <a:gd name="T10" fmla="*/ 17 w 18"/>
                <a:gd name="T11" fmla="*/ 41 h 47"/>
                <a:gd name="T12" fmla="*/ 10 w 18"/>
                <a:gd name="T13" fmla="*/ 4 h 47"/>
                <a:gd name="T14" fmla="*/ 4 w 18"/>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7">
                  <a:moveTo>
                    <a:pt x="4" y="0"/>
                  </a:moveTo>
                  <a:cubicBezTo>
                    <a:pt x="2" y="1"/>
                    <a:pt x="0" y="3"/>
                    <a:pt x="0" y="6"/>
                  </a:cubicBezTo>
                  <a:cubicBezTo>
                    <a:pt x="8" y="43"/>
                    <a:pt x="8" y="43"/>
                    <a:pt x="8" y="43"/>
                  </a:cubicBezTo>
                  <a:cubicBezTo>
                    <a:pt x="8" y="45"/>
                    <a:pt x="10" y="47"/>
                    <a:pt x="12" y="47"/>
                  </a:cubicBezTo>
                  <a:cubicBezTo>
                    <a:pt x="13" y="47"/>
                    <a:pt x="13" y="47"/>
                    <a:pt x="13" y="47"/>
                  </a:cubicBezTo>
                  <a:cubicBezTo>
                    <a:pt x="16" y="46"/>
                    <a:pt x="18" y="44"/>
                    <a:pt x="17" y="41"/>
                  </a:cubicBezTo>
                  <a:cubicBezTo>
                    <a:pt x="10" y="4"/>
                    <a:pt x="10" y="4"/>
                    <a:pt x="10" y="4"/>
                  </a:cubicBezTo>
                  <a:cubicBezTo>
                    <a:pt x="10" y="1"/>
                    <a:pt x="7" y="0"/>
                    <a:pt x="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solidFill>
                  <a:prstClr val="black"/>
                </a:solidFill>
              </a:endParaRPr>
            </a:p>
          </p:txBody>
        </p:sp>
        <p:sp>
          <p:nvSpPr>
            <p:cNvPr id="29" name="Freeform 184"/>
            <p:cNvSpPr>
              <a:spLocks noEditPoints="1"/>
            </p:cNvSpPr>
            <p:nvPr/>
          </p:nvSpPr>
          <p:spPr bwMode="auto">
            <a:xfrm>
              <a:off x="1738313" y="7102475"/>
              <a:ext cx="568325" cy="434975"/>
            </a:xfrm>
            <a:custGeom>
              <a:avLst/>
              <a:gdLst>
                <a:gd name="T0" fmla="*/ 240 w 245"/>
                <a:gd name="T1" fmla="*/ 18 h 187"/>
                <a:gd name="T2" fmla="*/ 160 w 245"/>
                <a:gd name="T3" fmla="*/ 18 h 187"/>
                <a:gd name="T4" fmla="*/ 160 w 245"/>
                <a:gd name="T5" fmla="*/ 5 h 187"/>
                <a:gd name="T6" fmla="*/ 155 w 245"/>
                <a:gd name="T7" fmla="*/ 0 h 187"/>
                <a:gd name="T8" fmla="*/ 150 w 245"/>
                <a:gd name="T9" fmla="*/ 5 h 187"/>
                <a:gd name="T10" fmla="*/ 150 w 245"/>
                <a:gd name="T11" fmla="*/ 18 h 187"/>
                <a:gd name="T12" fmla="*/ 93 w 245"/>
                <a:gd name="T13" fmla="*/ 18 h 187"/>
                <a:gd name="T14" fmla="*/ 93 w 245"/>
                <a:gd name="T15" fmla="*/ 5 h 187"/>
                <a:gd name="T16" fmla="*/ 88 w 245"/>
                <a:gd name="T17" fmla="*/ 0 h 187"/>
                <a:gd name="T18" fmla="*/ 83 w 245"/>
                <a:gd name="T19" fmla="*/ 5 h 187"/>
                <a:gd name="T20" fmla="*/ 83 w 245"/>
                <a:gd name="T21" fmla="*/ 18 h 187"/>
                <a:gd name="T22" fmla="*/ 5 w 245"/>
                <a:gd name="T23" fmla="*/ 18 h 187"/>
                <a:gd name="T24" fmla="*/ 0 w 245"/>
                <a:gd name="T25" fmla="*/ 23 h 187"/>
                <a:gd name="T26" fmla="*/ 0 w 245"/>
                <a:gd name="T27" fmla="*/ 182 h 187"/>
                <a:gd name="T28" fmla="*/ 5 w 245"/>
                <a:gd name="T29" fmla="*/ 187 h 187"/>
                <a:gd name="T30" fmla="*/ 240 w 245"/>
                <a:gd name="T31" fmla="*/ 187 h 187"/>
                <a:gd name="T32" fmla="*/ 245 w 245"/>
                <a:gd name="T33" fmla="*/ 182 h 187"/>
                <a:gd name="T34" fmla="*/ 245 w 245"/>
                <a:gd name="T35" fmla="*/ 23 h 187"/>
                <a:gd name="T36" fmla="*/ 240 w 245"/>
                <a:gd name="T37" fmla="*/ 18 h 187"/>
                <a:gd name="T38" fmla="*/ 235 w 245"/>
                <a:gd name="T39" fmla="*/ 177 h 187"/>
                <a:gd name="T40" fmla="*/ 10 w 245"/>
                <a:gd name="T41" fmla="*/ 177 h 187"/>
                <a:gd name="T42" fmla="*/ 10 w 245"/>
                <a:gd name="T43" fmla="*/ 27 h 187"/>
                <a:gd name="T44" fmla="*/ 235 w 245"/>
                <a:gd name="T45" fmla="*/ 27 h 187"/>
                <a:gd name="T46" fmla="*/ 235 w 245"/>
                <a:gd name="T47" fmla="*/ 17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5" h="187">
                  <a:moveTo>
                    <a:pt x="240" y="18"/>
                  </a:moveTo>
                  <a:cubicBezTo>
                    <a:pt x="160" y="18"/>
                    <a:pt x="160" y="18"/>
                    <a:pt x="160" y="18"/>
                  </a:cubicBezTo>
                  <a:cubicBezTo>
                    <a:pt x="160" y="5"/>
                    <a:pt x="160" y="5"/>
                    <a:pt x="160" y="5"/>
                  </a:cubicBezTo>
                  <a:cubicBezTo>
                    <a:pt x="160" y="2"/>
                    <a:pt x="158" y="0"/>
                    <a:pt x="155" y="0"/>
                  </a:cubicBezTo>
                  <a:cubicBezTo>
                    <a:pt x="153" y="0"/>
                    <a:pt x="150" y="2"/>
                    <a:pt x="150" y="5"/>
                  </a:cubicBezTo>
                  <a:cubicBezTo>
                    <a:pt x="150" y="18"/>
                    <a:pt x="150" y="18"/>
                    <a:pt x="150" y="18"/>
                  </a:cubicBezTo>
                  <a:cubicBezTo>
                    <a:pt x="93" y="18"/>
                    <a:pt x="93" y="18"/>
                    <a:pt x="93" y="18"/>
                  </a:cubicBezTo>
                  <a:cubicBezTo>
                    <a:pt x="93" y="5"/>
                    <a:pt x="93" y="5"/>
                    <a:pt x="93" y="5"/>
                  </a:cubicBezTo>
                  <a:cubicBezTo>
                    <a:pt x="93" y="2"/>
                    <a:pt x="91" y="0"/>
                    <a:pt x="88" y="0"/>
                  </a:cubicBezTo>
                  <a:cubicBezTo>
                    <a:pt x="85" y="0"/>
                    <a:pt x="83" y="2"/>
                    <a:pt x="83" y="5"/>
                  </a:cubicBezTo>
                  <a:cubicBezTo>
                    <a:pt x="83" y="18"/>
                    <a:pt x="83" y="18"/>
                    <a:pt x="83" y="18"/>
                  </a:cubicBezTo>
                  <a:cubicBezTo>
                    <a:pt x="5" y="18"/>
                    <a:pt x="5" y="18"/>
                    <a:pt x="5" y="18"/>
                  </a:cubicBezTo>
                  <a:cubicBezTo>
                    <a:pt x="2" y="18"/>
                    <a:pt x="0" y="20"/>
                    <a:pt x="0" y="23"/>
                  </a:cubicBezTo>
                  <a:cubicBezTo>
                    <a:pt x="0" y="182"/>
                    <a:pt x="0" y="182"/>
                    <a:pt x="0" y="182"/>
                  </a:cubicBezTo>
                  <a:cubicBezTo>
                    <a:pt x="0" y="185"/>
                    <a:pt x="2" y="187"/>
                    <a:pt x="5" y="187"/>
                  </a:cubicBezTo>
                  <a:cubicBezTo>
                    <a:pt x="240" y="187"/>
                    <a:pt x="240" y="187"/>
                    <a:pt x="240" y="187"/>
                  </a:cubicBezTo>
                  <a:cubicBezTo>
                    <a:pt x="243" y="187"/>
                    <a:pt x="245" y="185"/>
                    <a:pt x="245" y="182"/>
                  </a:cubicBezTo>
                  <a:cubicBezTo>
                    <a:pt x="245" y="23"/>
                    <a:pt x="245" y="23"/>
                    <a:pt x="245" y="23"/>
                  </a:cubicBezTo>
                  <a:cubicBezTo>
                    <a:pt x="245" y="20"/>
                    <a:pt x="243" y="18"/>
                    <a:pt x="240" y="18"/>
                  </a:cubicBezTo>
                  <a:close/>
                  <a:moveTo>
                    <a:pt x="235" y="177"/>
                  </a:moveTo>
                  <a:cubicBezTo>
                    <a:pt x="10" y="177"/>
                    <a:pt x="10" y="177"/>
                    <a:pt x="10" y="177"/>
                  </a:cubicBezTo>
                  <a:cubicBezTo>
                    <a:pt x="10" y="27"/>
                    <a:pt x="10" y="27"/>
                    <a:pt x="10" y="27"/>
                  </a:cubicBezTo>
                  <a:cubicBezTo>
                    <a:pt x="235" y="27"/>
                    <a:pt x="235" y="27"/>
                    <a:pt x="235" y="27"/>
                  </a:cubicBezTo>
                  <a:lnTo>
                    <a:pt x="235" y="17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solidFill>
                  <a:prstClr val="black"/>
                </a:solidFill>
              </a:endParaRPr>
            </a:p>
          </p:txBody>
        </p:sp>
        <p:sp>
          <p:nvSpPr>
            <p:cNvPr id="30" name="Freeform 185"/>
            <p:cNvSpPr>
              <a:spLocks noEditPoints="1"/>
            </p:cNvSpPr>
            <p:nvPr/>
          </p:nvSpPr>
          <p:spPr bwMode="auto">
            <a:xfrm>
              <a:off x="1803400" y="7212013"/>
              <a:ext cx="438150" cy="257175"/>
            </a:xfrm>
            <a:custGeom>
              <a:avLst/>
              <a:gdLst>
                <a:gd name="T0" fmla="*/ 14 w 189"/>
                <a:gd name="T1" fmla="*/ 62 h 111"/>
                <a:gd name="T2" fmla="*/ 28 w 189"/>
                <a:gd name="T3" fmla="*/ 48 h 111"/>
                <a:gd name="T4" fmla="*/ 28 w 189"/>
                <a:gd name="T5" fmla="*/ 45 h 111"/>
                <a:gd name="T6" fmla="*/ 59 w 189"/>
                <a:gd name="T7" fmla="*/ 25 h 111"/>
                <a:gd name="T8" fmla="*/ 68 w 189"/>
                <a:gd name="T9" fmla="*/ 28 h 111"/>
                <a:gd name="T10" fmla="*/ 68 w 189"/>
                <a:gd name="T11" fmla="*/ 28 h 111"/>
                <a:gd name="T12" fmla="*/ 71 w 189"/>
                <a:gd name="T13" fmla="*/ 28 h 111"/>
                <a:gd name="T14" fmla="*/ 110 w 189"/>
                <a:gd name="T15" fmla="*/ 88 h 111"/>
                <a:gd name="T16" fmla="*/ 107 w 189"/>
                <a:gd name="T17" fmla="*/ 97 h 111"/>
                <a:gd name="T18" fmla="*/ 121 w 189"/>
                <a:gd name="T19" fmla="*/ 111 h 111"/>
                <a:gd name="T20" fmla="*/ 121 w 189"/>
                <a:gd name="T21" fmla="*/ 111 h 111"/>
                <a:gd name="T22" fmla="*/ 135 w 189"/>
                <a:gd name="T23" fmla="*/ 97 h 111"/>
                <a:gd name="T24" fmla="*/ 134 w 189"/>
                <a:gd name="T25" fmla="*/ 90 h 111"/>
                <a:gd name="T26" fmla="*/ 170 w 189"/>
                <a:gd name="T27" fmla="*/ 51 h 111"/>
                <a:gd name="T28" fmla="*/ 175 w 189"/>
                <a:gd name="T29" fmla="*/ 52 h 111"/>
                <a:gd name="T30" fmla="*/ 175 w 189"/>
                <a:gd name="T31" fmla="*/ 52 h 111"/>
                <a:gd name="T32" fmla="*/ 189 w 189"/>
                <a:gd name="T33" fmla="*/ 38 h 111"/>
                <a:gd name="T34" fmla="*/ 175 w 189"/>
                <a:gd name="T35" fmla="*/ 24 h 111"/>
                <a:gd name="T36" fmla="*/ 161 w 189"/>
                <a:gd name="T37" fmla="*/ 38 h 111"/>
                <a:gd name="T38" fmla="*/ 162 w 189"/>
                <a:gd name="T39" fmla="*/ 45 h 111"/>
                <a:gd name="T40" fmla="*/ 127 w 189"/>
                <a:gd name="T41" fmla="*/ 84 h 111"/>
                <a:gd name="T42" fmla="*/ 121 w 189"/>
                <a:gd name="T43" fmla="*/ 83 h 111"/>
                <a:gd name="T44" fmla="*/ 118 w 189"/>
                <a:gd name="T45" fmla="*/ 83 h 111"/>
                <a:gd name="T46" fmla="*/ 79 w 189"/>
                <a:gd name="T47" fmla="*/ 22 h 111"/>
                <a:gd name="T48" fmla="*/ 82 w 189"/>
                <a:gd name="T49" fmla="*/ 14 h 111"/>
                <a:gd name="T50" fmla="*/ 68 w 189"/>
                <a:gd name="T51" fmla="*/ 0 h 111"/>
                <a:gd name="T52" fmla="*/ 54 w 189"/>
                <a:gd name="T53" fmla="*/ 14 h 111"/>
                <a:gd name="T54" fmla="*/ 54 w 189"/>
                <a:gd name="T55" fmla="*/ 17 h 111"/>
                <a:gd name="T56" fmla="*/ 23 w 189"/>
                <a:gd name="T57" fmla="*/ 37 h 111"/>
                <a:gd name="T58" fmla="*/ 14 w 189"/>
                <a:gd name="T59" fmla="*/ 34 h 111"/>
                <a:gd name="T60" fmla="*/ 0 w 189"/>
                <a:gd name="T61" fmla="*/ 48 h 111"/>
                <a:gd name="T62" fmla="*/ 14 w 189"/>
                <a:gd name="T63" fmla="*/ 62 h 111"/>
                <a:gd name="T64" fmla="*/ 175 w 189"/>
                <a:gd name="T65" fmla="*/ 34 h 111"/>
                <a:gd name="T66" fmla="*/ 179 w 189"/>
                <a:gd name="T67" fmla="*/ 38 h 111"/>
                <a:gd name="T68" fmla="*/ 175 w 189"/>
                <a:gd name="T69" fmla="*/ 42 h 111"/>
                <a:gd name="T70" fmla="*/ 171 w 189"/>
                <a:gd name="T71" fmla="*/ 38 h 111"/>
                <a:gd name="T72" fmla="*/ 175 w 189"/>
                <a:gd name="T73" fmla="*/ 34 h 111"/>
                <a:gd name="T74" fmla="*/ 121 w 189"/>
                <a:gd name="T75" fmla="*/ 93 h 111"/>
                <a:gd name="T76" fmla="*/ 126 w 189"/>
                <a:gd name="T77" fmla="*/ 97 h 111"/>
                <a:gd name="T78" fmla="*/ 121 w 189"/>
                <a:gd name="T79" fmla="*/ 101 h 111"/>
                <a:gd name="T80" fmla="*/ 117 w 189"/>
                <a:gd name="T81" fmla="*/ 97 h 111"/>
                <a:gd name="T82" fmla="*/ 118 w 189"/>
                <a:gd name="T83" fmla="*/ 94 h 111"/>
                <a:gd name="T84" fmla="*/ 121 w 189"/>
                <a:gd name="T85" fmla="*/ 93 h 111"/>
                <a:gd name="T86" fmla="*/ 65 w 189"/>
                <a:gd name="T87" fmla="*/ 11 h 111"/>
                <a:gd name="T88" fmla="*/ 68 w 189"/>
                <a:gd name="T89" fmla="*/ 10 h 111"/>
                <a:gd name="T90" fmla="*/ 72 w 189"/>
                <a:gd name="T91" fmla="*/ 14 h 111"/>
                <a:gd name="T92" fmla="*/ 68 w 189"/>
                <a:gd name="T93" fmla="*/ 18 h 111"/>
                <a:gd name="T94" fmla="*/ 64 w 189"/>
                <a:gd name="T95" fmla="*/ 14 h 111"/>
                <a:gd name="T96" fmla="*/ 65 w 189"/>
                <a:gd name="T97" fmla="*/ 11 h 111"/>
                <a:gd name="T98" fmla="*/ 14 w 189"/>
                <a:gd name="T99" fmla="*/ 44 h 111"/>
                <a:gd name="T100" fmla="*/ 18 w 189"/>
                <a:gd name="T101" fmla="*/ 48 h 111"/>
                <a:gd name="T102" fmla="*/ 14 w 189"/>
                <a:gd name="T103" fmla="*/ 52 h 111"/>
                <a:gd name="T104" fmla="*/ 10 w 189"/>
                <a:gd name="T105" fmla="*/ 48 h 111"/>
                <a:gd name="T106" fmla="*/ 14 w 189"/>
                <a:gd name="T107" fmla="*/ 4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11">
                  <a:moveTo>
                    <a:pt x="14" y="62"/>
                  </a:moveTo>
                  <a:cubicBezTo>
                    <a:pt x="22" y="62"/>
                    <a:pt x="28" y="56"/>
                    <a:pt x="28" y="48"/>
                  </a:cubicBezTo>
                  <a:cubicBezTo>
                    <a:pt x="28" y="47"/>
                    <a:pt x="28" y="46"/>
                    <a:pt x="28" y="45"/>
                  </a:cubicBezTo>
                  <a:cubicBezTo>
                    <a:pt x="59" y="25"/>
                    <a:pt x="59" y="25"/>
                    <a:pt x="59" y="25"/>
                  </a:cubicBezTo>
                  <a:cubicBezTo>
                    <a:pt x="62" y="27"/>
                    <a:pt x="65" y="28"/>
                    <a:pt x="68" y="28"/>
                  </a:cubicBezTo>
                  <a:cubicBezTo>
                    <a:pt x="68" y="28"/>
                    <a:pt x="68" y="28"/>
                    <a:pt x="68" y="28"/>
                  </a:cubicBezTo>
                  <a:cubicBezTo>
                    <a:pt x="69" y="28"/>
                    <a:pt x="70" y="28"/>
                    <a:pt x="71" y="28"/>
                  </a:cubicBezTo>
                  <a:cubicBezTo>
                    <a:pt x="110" y="88"/>
                    <a:pt x="110" y="88"/>
                    <a:pt x="110" y="88"/>
                  </a:cubicBezTo>
                  <a:cubicBezTo>
                    <a:pt x="108" y="91"/>
                    <a:pt x="107" y="94"/>
                    <a:pt x="107" y="97"/>
                  </a:cubicBezTo>
                  <a:cubicBezTo>
                    <a:pt x="107" y="104"/>
                    <a:pt x="114" y="111"/>
                    <a:pt x="121" y="111"/>
                  </a:cubicBezTo>
                  <a:cubicBezTo>
                    <a:pt x="121" y="111"/>
                    <a:pt x="121" y="111"/>
                    <a:pt x="121" y="111"/>
                  </a:cubicBezTo>
                  <a:cubicBezTo>
                    <a:pt x="129" y="111"/>
                    <a:pt x="135" y="104"/>
                    <a:pt x="135" y="97"/>
                  </a:cubicBezTo>
                  <a:cubicBezTo>
                    <a:pt x="135" y="94"/>
                    <a:pt x="135" y="92"/>
                    <a:pt x="134" y="90"/>
                  </a:cubicBezTo>
                  <a:cubicBezTo>
                    <a:pt x="170" y="51"/>
                    <a:pt x="170" y="51"/>
                    <a:pt x="170" y="51"/>
                  </a:cubicBezTo>
                  <a:cubicBezTo>
                    <a:pt x="171" y="52"/>
                    <a:pt x="173" y="52"/>
                    <a:pt x="175" y="52"/>
                  </a:cubicBezTo>
                  <a:cubicBezTo>
                    <a:pt x="175" y="52"/>
                    <a:pt x="175" y="52"/>
                    <a:pt x="175" y="52"/>
                  </a:cubicBezTo>
                  <a:cubicBezTo>
                    <a:pt x="183" y="52"/>
                    <a:pt x="189" y="46"/>
                    <a:pt x="189" y="38"/>
                  </a:cubicBezTo>
                  <a:cubicBezTo>
                    <a:pt x="189" y="30"/>
                    <a:pt x="183" y="24"/>
                    <a:pt x="175" y="24"/>
                  </a:cubicBezTo>
                  <a:cubicBezTo>
                    <a:pt x="167" y="24"/>
                    <a:pt x="161" y="30"/>
                    <a:pt x="161" y="38"/>
                  </a:cubicBezTo>
                  <a:cubicBezTo>
                    <a:pt x="161" y="41"/>
                    <a:pt x="162" y="43"/>
                    <a:pt x="162" y="45"/>
                  </a:cubicBezTo>
                  <a:cubicBezTo>
                    <a:pt x="127" y="84"/>
                    <a:pt x="127" y="84"/>
                    <a:pt x="127" y="84"/>
                  </a:cubicBezTo>
                  <a:cubicBezTo>
                    <a:pt x="125" y="83"/>
                    <a:pt x="123" y="83"/>
                    <a:pt x="121" y="83"/>
                  </a:cubicBezTo>
                  <a:cubicBezTo>
                    <a:pt x="120" y="83"/>
                    <a:pt x="119" y="83"/>
                    <a:pt x="118" y="83"/>
                  </a:cubicBezTo>
                  <a:cubicBezTo>
                    <a:pt x="79" y="22"/>
                    <a:pt x="79" y="22"/>
                    <a:pt x="79" y="22"/>
                  </a:cubicBezTo>
                  <a:cubicBezTo>
                    <a:pt x="81" y="20"/>
                    <a:pt x="82" y="17"/>
                    <a:pt x="82" y="14"/>
                  </a:cubicBezTo>
                  <a:cubicBezTo>
                    <a:pt x="82" y="6"/>
                    <a:pt x="76" y="0"/>
                    <a:pt x="68" y="0"/>
                  </a:cubicBezTo>
                  <a:cubicBezTo>
                    <a:pt x="60" y="0"/>
                    <a:pt x="54" y="6"/>
                    <a:pt x="54" y="14"/>
                  </a:cubicBezTo>
                  <a:cubicBezTo>
                    <a:pt x="54" y="15"/>
                    <a:pt x="54" y="16"/>
                    <a:pt x="54" y="17"/>
                  </a:cubicBezTo>
                  <a:cubicBezTo>
                    <a:pt x="23" y="37"/>
                    <a:pt x="23" y="37"/>
                    <a:pt x="23" y="37"/>
                  </a:cubicBezTo>
                  <a:cubicBezTo>
                    <a:pt x="20" y="35"/>
                    <a:pt x="17" y="34"/>
                    <a:pt x="14" y="34"/>
                  </a:cubicBezTo>
                  <a:cubicBezTo>
                    <a:pt x="6" y="34"/>
                    <a:pt x="0" y="40"/>
                    <a:pt x="0" y="48"/>
                  </a:cubicBezTo>
                  <a:cubicBezTo>
                    <a:pt x="0" y="56"/>
                    <a:pt x="6" y="62"/>
                    <a:pt x="14" y="62"/>
                  </a:cubicBezTo>
                  <a:close/>
                  <a:moveTo>
                    <a:pt x="175" y="34"/>
                  </a:moveTo>
                  <a:cubicBezTo>
                    <a:pt x="177" y="34"/>
                    <a:pt x="179" y="36"/>
                    <a:pt x="179" y="38"/>
                  </a:cubicBezTo>
                  <a:cubicBezTo>
                    <a:pt x="179" y="41"/>
                    <a:pt x="177" y="42"/>
                    <a:pt x="175" y="42"/>
                  </a:cubicBezTo>
                  <a:cubicBezTo>
                    <a:pt x="173" y="42"/>
                    <a:pt x="171" y="41"/>
                    <a:pt x="171" y="38"/>
                  </a:cubicBezTo>
                  <a:cubicBezTo>
                    <a:pt x="171" y="36"/>
                    <a:pt x="173" y="34"/>
                    <a:pt x="175" y="34"/>
                  </a:cubicBezTo>
                  <a:close/>
                  <a:moveTo>
                    <a:pt x="121" y="93"/>
                  </a:moveTo>
                  <a:cubicBezTo>
                    <a:pt x="124" y="93"/>
                    <a:pt x="126" y="94"/>
                    <a:pt x="126" y="97"/>
                  </a:cubicBezTo>
                  <a:cubicBezTo>
                    <a:pt x="126" y="99"/>
                    <a:pt x="124" y="101"/>
                    <a:pt x="121" y="101"/>
                  </a:cubicBezTo>
                  <a:cubicBezTo>
                    <a:pt x="119" y="101"/>
                    <a:pt x="117" y="99"/>
                    <a:pt x="117" y="97"/>
                  </a:cubicBezTo>
                  <a:cubicBezTo>
                    <a:pt x="117" y="96"/>
                    <a:pt x="118" y="95"/>
                    <a:pt x="118" y="94"/>
                  </a:cubicBezTo>
                  <a:cubicBezTo>
                    <a:pt x="119" y="93"/>
                    <a:pt x="120" y="93"/>
                    <a:pt x="121" y="93"/>
                  </a:cubicBezTo>
                  <a:close/>
                  <a:moveTo>
                    <a:pt x="65" y="11"/>
                  </a:moveTo>
                  <a:cubicBezTo>
                    <a:pt x="66" y="10"/>
                    <a:pt x="67" y="10"/>
                    <a:pt x="68" y="10"/>
                  </a:cubicBezTo>
                  <a:cubicBezTo>
                    <a:pt x="70" y="10"/>
                    <a:pt x="72" y="12"/>
                    <a:pt x="72" y="14"/>
                  </a:cubicBezTo>
                  <a:cubicBezTo>
                    <a:pt x="72" y="16"/>
                    <a:pt x="70" y="18"/>
                    <a:pt x="68" y="18"/>
                  </a:cubicBezTo>
                  <a:cubicBezTo>
                    <a:pt x="65" y="18"/>
                    <a:pt x="64" y="16"/>
                    <a:pt x="64" y="14"/>
                  </a:cubicBezTo>
                  <a:cubicBezTo>
                    <a:pt x="64" y="13"/>
                    <a:pt x="64" y="12"/>
                    <a:pt x="65" y="11"/>
                  </a:cubicBezTo>
                  <a:close/>
                  <a:moveTo>
                    <a:pt x="14" y="44"/>
                  </a:moveTo>
                  <a:cubicBezTo>
                    <a:pt x="17" y="44"/>
                    <a:pt x="18" y="46"/>
                    <a:pt x="18" y="48"/>
                  </a:cubicBezTo>
                  <a:cubicBezTo>
                    <a:pt x="18" y="50"/>
                    <a:pt x="17" y="52"/>
                    <a:pt x="14" y="52"/>
                  </a:cubicBezTo>
                  <a:cubicBezTo>
                    <a:pt x="12" y="52"/>
                    <a:pt x="10" y="50"/>
                    <a:pt x="10" y="48"/>
                  </a:cubicBezTo>
                  <a:cubicBezTo>
                    <a:pt x="10" y="46"/>
                    <a:pt x="12" y="44"/>
                    <a:pt x="14" y="4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solidFill>
                  <a:prstClr val="black"/>
                </a:solidFill>
              </a:endParaRPr>
            </a:p>
          </p:txBody>
        </p:sp>
      </p:grpSp>
      <p:sp>
        <p:nvSpPr>
          <p:cNvPr id="31" name="Rectangle 30"/>
          <p:cNvSpPr/>
          <p:nvPr userDrawn="1"/>
        </p:nvSpPr>
        <p:spPr>
          <a:xfrm>
            <a:off x="420" y="1237842"/>
            <a:ext cx="13782156" cy="765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58645"/>
            <a:r>
              <a:rPr lang="fr-FR" sz="1432" b="1">
                <a:solidFill>
                  <a:schemeClr val="accent1"/>
                </a:solidFill>
              </a:rPr>
              <a:t>Description</a:t>
            </a:r>
            <a:r>
              <a:rPr lang="fr-FR" sz="1432" b="1" baseline="0">
                <a:solidFill>
                  <a:schemeClr val="accent1"/>
                </a:solidFill>
              </a:rPr>
              <a:t> du processus</a:t>
            </a:r>
            <a:endParaRPr lang="fr-FR" sz="1432" b="1">
              <a:solidFill>
                <a:schemeClr val="accent1"/>
              </a:solidFill>
            </a:endParaRPr>
          </a:p>
        </p:txBody>
      </p:sp>
      <p:grpSp>
        <p:nvGrpSpPr>
          <p:cNvPr id="35" name="Group 34"/>
          <p:cNvGrpSpPr/>
          <p:nvPr userDrawn="1"/>
        </p:nvGrpSpPr>
        <p:grpSpPr>
          <a:xfrm>
            <a:off x="494607" y="3633091"/>
            <a:ext cx="531706" cy="608924"/>
            <a:chOff x="9812338" y="2919413"/>
            <a:chExt cx="382588" cy="438150"/>
          </a:xfrm>
          <a:solidFill>
            <a:schemeClr val="accent1"/>
          </a:solidFill>
        </p:grpSpPr>
        <p:sp>
          <p:nvSpPr>
            <p:cNvPr id="36" name="Freeform 503"/>
            <p:cNvSpPr>
              <a:spLocks noEditPoints="1"/>
            </p:cNvSpPr>
            <p:nvPr/>
          </p:nvSpPr>
          <p:spPr bwMode="auto">
            <a:xfrm>
              <a:off x="9812338" y="2919413"/>
              <a:ext cx="382588" cy="438150"/>
            </a:xfrm>
            <a:custGeom>
              <a:avLst/>
              <a:gdLst>
                <a:gd name="T0" fmla="*/ 200 w 206"/>
                <a:gd name="T1" fmla="*/ 59 h 236"/>
                <a:gd name="T2" fmla="*/ 117 w 206"/>
                <a:gd name="T3" fmla="*/ 0 h 236"/>
                <a:gd name="T4" fmla="*/ 113 w 206"/>
                <a:gd name="T5" fmla="*/ 0 h 236"/>
                <a:gd name="T6" fmla="*/ 22 w 206"/>
                <a:gd name="T7" fmla="*/ 71 h 236"/>
                <a:gd name="T8" fmla="*/ 8 w 206"/>
                <a:gd name="T9" fmla="*/ 111 h 236"/>
                <a:gd name="T10" fmla="*/ 3 w 206"/>
                <a:gd name="T11" fmla="*/ 127 h 236"/>
                <a:gd name="T12" fmla="*/ 17 w 206"/>
                <a:gd name="T13" fmla="*/ 134 h 236"/>
                <a:gd name="T14" fmla="*/ 17 w 206"/>
                <a:gd name="T15" fmla="*/ 137 h 236"/>
                <a:gd name="T16" fmla="*/ 16 w 206"/>
                <a:gd name="T17" fmla="*/ 143 h 236"/>
                <a:gd name="T18" fmla="*/ 20 w 206"/>
                <a:gd name="T19" fmla="*/ 151 h 236"/>
                <a:gd name="T20" fmla="*/ 23 w 206"/>
                <a:gd name="T21" fmla="*/ 163 h 236"/>
                <a:gd name="T22" fmla="*/ 23 w 206"/>
                <a:gd name="T23" fmla="*/ 171 h 236"/>
                <a:gd name="T24" fmla="*/ 51 w 206"/>
                <a:gd name="T25" fmla="*/ 192 h 236"/>
                <a:gd name="T26" fmla="*/ 52 w 206"/>
                <a:gd name="T27" fmla="*/ 192 h 236"/>
                <a:gd name="T28" fmla="*/ 60 w 206"/>
                <a:gd name="T29" fmla="*/ 191 h 236"/>
                <a:gd name="T30" fmla="*/ 65 w 206"/>
                <a:gd name="T31" fmla="*/ 193 h 236"/>
                <a:gd name="T32" fmla="*/ 69 w 206"/>
                <a:gd name="T33" fmla="*/ 198 h 236"/>
                <a:gd name="T34" fmla="*/ 75 w 206"/>
                <a:gd name="T35" fmla="*/ 216 h 236"/>
                <a:gd name="T36" fmla="*/ 77 w 206"/>
                <a:gd name="T37" fmla="*/ 232 h 236"/>
                <a:gd name="T38" fmla="*/ 78 w 206"/>
                <a:gd name="T39" fmla="*/ 233 h 236"/>
                <a:gd name="T40" fmla="*/ 82 w 206"/>
                <a:gd name="T41" fmla="*/ 236 h 236"/>
                <a:gd name="T42" fmla="*/ 84 w 206"/>
                <a:gd name="T43" fmla="*/ 236 h 236"/>
                <a:gd name="T44" fmla="*/ 165 w 206"/>
                <a:gd name="T45" fmla="*/ 212 h 236"/>
                <a:gd name="T46" fmla="*/ 168 w 206"/>
                <a:gd name="T47" fmla="*/ 206 h 236"/>
                <a:gd name="T48" fmla="*/ 180 w 206"/>
                <a:gd name="T49" fmla="*/ 143 h 236"/>
                <a:gd name="T50" fmla="*/ 189 w 206"/>
                <a:gd name="T51" fmla="*/ 128 h 236"/>
                <a:gd name="T52" fmla="*/ 200 w 206"/>
                <a:gd name="T53" fmla="*/ 59 h 236"/>
                <a:gd name="T54" fmla="*/ 181 w 206"/>
                <a:gd name="T55" fmla="*/ 123 h 236"/>
                <a:gd name="T56" fmla="*/ 172 w 206"/>
                <a:gd name="T57" fmla="*/ 138 h 236"/>
                <a:gd name="T58" fmla="*/ 158 w 206"/>
                <a:gd name="T59" fmla="*/ 204 h 236"/>
                <a:gd name="T60" fmla="*/ 86 w 206"/>
                <a:gd name="T61" fmla="*/ 225 h 236"/>
                <a:gd name="T62" fmla="*/ 85 w 206"/>
                <a:gd name="T63" fmla="*/ 216 h 236"/>
                <a:gd name="T64" fmla="*/ 76 w 206"/>
                <a:gd name="T65" fmla="*/ 191 h 236"/>
                <a:gd name="T66" fmla="*/ 73 w 206"/>
                <a:gd name="T67" fmla="*/ 187 h 236"/>
                <a:gd name="T68" fmla="*/ 60 w 206"/>
                <a:gd name="T69" fmla="*/ 181 h 236"/>
                <a:gd name="T70" fmla="*/ 51 w 206"/>
                <a:gd name="T71" fmla="*/ 182 h 236"/>
                <a:gd name="T72" fmla="*/ 50 w 206"/>
                <a:gd name="T73" fmla="*/ 183 h 236"/>
                <a:gd name="T74" fmla="*/ 33 w 206"/>
                <a:gd name="T75" fmla="*/ 171 h 236"/>
                <a:gd name="T76" fmla="*/ 29 w 206"/>
                <a:gd name="T77" fmla="*/ 156 h 236"/>
                <a:gd name="T78" fmla="*/ 30 w 206"/>
                <a:gd name="T79" fmla="*/ 153 h 236"/>
                <a:gd name="T80" fmla="*/ 30 w 206"/>
                <a:gd name="T81" fmla="*/ 152 h 236"/>
                <a:gd name="T82" fmla="*/ 31 w 206"/>
                <a:gd name="T83" fmla="*/ 148 h 236"/>
                <a:gd name="T84" fmla="*/ 28 w 206"/>
                <a:gd name="T85" fmla="*/ 145 h 236"/>
                <a:gd name="T86" fmla="*/ 25 w 206"/>
                <a:gd name="T87" fmla="*/ 143 h 236"/>
                <a:gd name="T88" fmla="*/ 26 w 206"/>
                <a:gd name="T89" fmla="*/ 140 h 236"/>
                <a:gd name="T90" fmla="*/ 28 w 206"/>
                <a:gd name="T91" fmla="*/ 131 h 236"/>
                <a:gd name="T92" fmla="*/ 24 w 206"/>
                <a:gd name="T93" fmla="*/ 125 h 236"/>
                <a:gd name="T94" fmla="*/ 18 w 206"/>
                <a:gd name="T95" fmla="*/ 125 h 236"/>
                <a:gd name="T96" fmla="*/ 12 w 206"/>
                <a:gd name="T97" fmla="*/ 124 h 236"/>
                <a:gd name="T98" fmla="*/ 15 w 206"/>
                <a:gd name="T99" fmla="*/ 118 h 236"/>
                <a:gd name="T100" fmla="*/ 32 w 206"/>
                <a:gd name="T101" fmla="*/ 72 h 236"/>
                <a:gd name="T102" fmla="*/ 113 w 206"/>
                <a:gd name="T103" fmla="*/ 10 h 236"/>
                <a:gd name="T104" fmla="*/ 117 w 206"/>
                <a:gd name="T105" fmla="*/ 10 h 236"/>
                <a:gd name="T106" fmla="*/ 191 w 206"/>
                <a:gd name="T107" fmla="*/ 60 h 236"/>
                <a:gd name="T108" fmla="*/ 181 w 206"/>
                <a:gd name="T109" fmla="*/ 12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6" h="236">
                  <a:moveTo>
                    <a:pt x="200" y="59"/>
                  </a:moveTo>
                  <a:cubicBezTo>
                    <a:pt x="193" y="11"/>
                    <a:pt x="128" y="0"/>
                    <a:pt x="117" y="0"/>
                  </a:cubicBezTo>
                  <a:cubicBezTo>
                    <a:pt x="113" y="0"/>
                    <a:pt x="113" y="0"/>
                    <a:pt x="113" y="0"/>
                  </a:cubicBezTo>
                  <a:cubicBezTo>
                    <a:pt x="34" y="0"/>
                    <a:pt x="24" y="54"/>
                    <a:pt x="22" y="71"/>
                  </a:cubicBezTo>
                  <a:cubicBezTo>
                    <a:pt x="21" y="82"/>
                    <a:pt x="16" y="103"/>
                    <a:pt x="8" y="111"/>
                  </a:cubicBezTo>
                  <a:cubicBezTo>
                    <a:pt x="6" y="114"/>
                    <a:pt x="0" y="120"/>
                    <a:pt x="3" y="127"/>
                  </a:cubicBezTo>
                  <a:cubicBezTo>
                    <a:pt x="5" y="134"/>
                    <a:pt x="13" y="134"/>
                    <a:pt x="17" y="134"/>
                  </a:cubicBezTo>
                  <a:cubicBezTo>
                    <a:pt x="17" y="136"/>
                    <a:pt x="17" y="137"/>
                    <a:pt x="17" y="137"/>
                  </a:cubicBezTo>
                  <a:cubicBezTo>
                    <a:pt x="16" y="139"/>
                    <a:pt x="16" y="141"/>
                    <a:pt x="16" y="143"/>
                  </a:cubicBezTo>
                  <a:cubicBezTo>
                    <a:pt x="16" y="147"/>
                    <a:pt x="17" y="149"/>
                    <a:pt x="20" y="151"/>
                  </a:cubicBezTo>
                  <a:cubicBezTo>
                    <a:pt x="18" y="156"/>
                    <a:pt x="19" y="160"/>
                    <a:pt x="23" y="163"/>
                  </a:cubicBezTo>
                  <a:cubicBezTo>
                    <a:pt x="23" y="164"/>
                    <a:pt x="23" y="165"/>
                    <a:pt x="23" y="171"/>
                  </a:cubicBezTo>
                  <a:cubicBezTo>
                    <a:pt x="23" y="187"/>
                    <a:pt x="39" y="194"/>
                    <a:pt x="51" y="192"/>
                  </a:cubicBezTo>
                  <a:cubicBezTo>
                    <a:pt x="52" y="192"/>
                    <a:pt x="52" y="192"/>
                    <a:pt x="52" y="192"/>
                  </a:cubicBezTo>
                  <a:cubicBezTo>
                    <a:pt x="55" y="192"/>
                    <a:pt x="58" y="191"/>
                    <a:pt x="60" y="191"/>
                  </a:cubicBezTo>
                  <a:cubicBezTo>
                    <a:pt x="63" y="191"/>
                    <a:pt x="64" y="192"/>
                    <a:pt x="65" y="193"/>
                  </a:cubicBezTo>
                  <a:cubicBezTo>
                    <a:pt x="66" y="195"/>
                    <a:pt x="68" y="196"/>
                    <a:pt x="69" y="198"/>
                  </a:cubicBezTo>
                  <a:cubicBezTo>
                    <a:pt x="73" y="202"/>
                    <a:pt x="75" y="205"/>
                    <a:pt x="75" y="216"/>
                  </a:cubicBezTo>
                  <a:cubicBezTo>
                    <a:pt x="75" y="226"/>
                    <a:pt x="77" y="230"/>
                    <a:pt x="77" y="232"/>
                  </a:cubicBezTo>
                  <a:cubicBezTo>
                    <a:pt x="78" y="233"/>
                    <a:pt x="78" y="233"/>
                    <a:pt x="78" y="233"/>
                  </a:cubicBezTo>
                  <a:cubicBezTo>
                    <a:pt x="78" y="235"/>
                    <a:pt x="80" y="236"/>
                    <a:pt x="82" y="236"/>
                  </a:cubicBezTo>
                  <a:cubicBezTo>
                    <a:pt x="83" y="236"/>
                    <a:pt x="83" y="236"/>
                    <a:pt x="84" y="236"/>
                  </a:cubicBezTo>
                  <a:cubicBezTo>
                    <a:pt x="165" y="212"/>
                    <a:pt x="165" y="212"/>
                    <a:pt x="165" y="212"/>
                  </a:cubicBezTo>
                  <a:cubicBezTo>
                    <a:pt x="167" y="211"/>
                    <a:pt x="169" y="209"/>
                    <a:pt x="168" y="206"/>
                  </a:cubicBezTo>
                  <a:cubicBezTo>
                    <a:pt x="166" y="191"/>
                    <a:pt x="168" y="164"/>
                    <a:pt x="180" y="143"/>
                  </a:cubicBezTo>
                  <a:cubicBezTo>
                    <a:pt x="184" y="137"/>
                    <a:pt x="186" y="132"/>
                    <a:pt x="189" y="128"/>
                  </a:cubicBezTo>
                  <a:cubicBezTo>
                    <a:pt x="203" y="103"/>
                    <a:pt x="206" y="99"/>
                    <a:pt x="200" y="59"/>
                  </a:cubicBezTo>
                  <a:close/>
                  <a:moveTo>
                    <a:pt x="181" y="123"/>
                  </a:moveTo>
                  <a:cubicBezTo>
                    <a:pt x="178" y="127"/>
                    <a:pt x="175" y="132"/>
                    <a:pt x="172" y="138"/>
                  </a:cubicBezTo>
                  <a:cubicBezTo>
                    <a:pt x="160" y="160"/>
                    <a:pt x="157" y="186"/>
                    <a:pt x="158" y="204"/>
                  </a:cubicBezTo>
                  <a:cubicBezTo>
                    <a:pt x="86" y="225"/>
                    <a:pt x="86" y="225"/>
                    <a:pt x="86" y="225"/>
                  </a:cubicBezTo>
                  <a:cubicBezTo>
                    <a:pt x="85" y="223"/>
                    <a:pt x="85" y="220"/>
                    <a:pt x="85" y="216"/>
                  </a:cubicBezTo>
                  <a:cubicBezTo>
                    <a:pt x="85" y="202"/>
                    <a:pt x="81" y="197"/>
                    <a:pt x="76" y="191"/>
                  </a:cubicBezTo>
                  <a:cubicBezTo>
                    <a:pt x="75" y="190"/>
                    <a:pt x="74" y="189"/>
                    <a:pt x="73" y="187"/>
                  </a:cubicBezTo>
                  <a:cubicBezTo>
                    <a:pt x="69" y="182"/>
                    <a:pt x="64" y="181"/>
                    <a:pt x="60" y="181"/>
                  </a:cubicBezTo>
                  <a:cubicBezTo>
                    <a:pt x="57" y="181"/>
                    <a:pt x="54" y="182"/>
                    <a:pt x="51" y="182"/>
                  </a:cubicBezTo>
                  <a:cubicBezTo>
                    <a:pt x="50" y="183"/>
                    <a:pt x="50" y="183"/>
                    <a:pt x="50" y="183"/>
                  </a:cubicBezTo>
                  <a:cubicBezTo>
                    <a:pt x="42" y="184"/>
                    <a:pt x="33" y="180"/>
                    <a:pt x="33" y="171"/>
                  </a:cubicBezTo>
                  <a:cubicBezTo>
                    <a:pt x="33" y="161"/>
                    <a:pt x="32" y="159"/>
                    <a:pt x="29" y="156"/>
                  </a:cubicBezTo>
                  <a:cubicBezTo>
                    <a:pt x="29" y="155"/>
                    <a:pt x="28" y="155"/>
                    <a:pt x="30" y="153"/>
                  </a:cubicBezTo>
                  <a:cubicBezTo>
                    <a:pt x="30" y="153"/>
                    <a:pt x="30" y="152"/>
                    <a:pt x="30" y="152"/>
                  </a:cubicBezTo>
                  <a:cubicBezTo>
                    <a:pt x="31" y="151"/>
                    <a:pt x="31" y="149"/>
                    <a:pt x="31" y="148"/>
                  </a:cubicBezTo>
                  <a:cubicBezTo>
                    <a:pt x="30" y="146"/>
                    <a:pt x="29" y="145"/>
                    <a:pt x="28" y="145"/>
                  </a:cubicBezTo>
                  <a:cubicBezTo>
                    <a:pt x="25" y="144"/>
                    <a:pt x="25" y="144"/>
                    <a:pt x="25" y="143"/>
                  </a:cubicBezTo>
                  <a:cubicBezTo>
                    <a:pt x="25" y="142"/>
                    <a:pt x="26" y="141"/>
                    <a:pt x="26" y="140"/>
                  </a:cubicBezTo>
                  <a:cubicBezTo>
                    <a:pt x="27" y="138"/>
                    <a:pt x="27" y="136"/>
                    <a:pt x="28" y="131"/>
                  </a:cubicBezTo>
                  <a:cubicBezTo>
                    <a:pt x="28" y="128"/>
                    <a:pt x="26" y="126"/>
                    <a:pt x="24" y="125"/>
                  </a:cubicBezTo>
                  <a:cubicBezTo>
                    <a:pt x="22" y="125"/>
                    <a:pt x="20" y="125"/>
                    <a:pt x="18" y="125"/>
                  </a:cubicBezTo>
                  <a:cubicBezTo>
                    <a:pt x="15" y="125"/>
                    <a:pt x="12" y="125"/>
                    <a:pt x="12" y="124"/>
                  </a:cubicBezTo>
                  <a:cubicBezTo>
                    <a:pt x="11" y="123"/>
                    <a:pt x="12" y="121"/>
                    <a:pt x="15" y="118"/>
                  </a:cubicBezTo>
                  <a:cubicBezTo>
                    <a:pt x="28" y="105"/>
                    <a:pt x="32" y="72"/>
                    <a:pt x="32" y="72"/>
                  </a:cubicBezTo>
                  <a:cubicBezTo>
                    <a:pt x="37" y="14"/>
                    <a:pt x="95" y="10"/>
                    <a:pt x="113" y="10"/>
                  </a:cubicBezTo>
                  <a:cubicBezTo>
                    <a:pt x="117" y="10"/>
                    <a:pt x="117" y="10"/>
                    <a:pt x="117" y="10"/>
                  </a:cubicBezTo>
                  <a:cubicBezTo>
                    <a:pt x="125" y="10"/>
                    <a:pt x="185" y="19"/>
                    <a:pt x="191" y="60"/>
                  </a:cubicBezTo>
                  <a:cubicBezTo>
                    <a:pt x="196" y="97"/>
                    <a:pt x="194" y="100"/>
                    <a:pt x="181" y="12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p>
          </p:txBody>
        </p:sp>
        <p:sp>
          <p:nvSpPr>
            <p:cNvPr id="37" name="Freeform 504"/>
            <p:cNvSpPr>
              <a:spLocks noEditPoints="1"/>
            </p:cNvSpPr>
            <p:nvPr/>
          </p:nvSpPr>
          <p:spPr bwMode="auto">
            <a:xfrm>
              <a:off x="9985375" y="3032125"/>
              <a:ext cx="84138" cy="82550"/>
            </a:xfrm>
            <a:custGeom>
              <a:avLst/>
              <a:gdLst>
                <a:gd name="T0" fmla="*/ 22 w 45"/>
                <a:gd name="T1" fmla="*/ 0 h 44"/>
                <a:gd name="T2" fmla="*/ 0 w 45"/>
                <a:gd name="T3" fmla="*/ 22 h 44"/>
                <a:gd name="T4" fmla="*/ 22 w 45"/>
                <a:gd name="T5" fmla="*/ 44 h 44"/>
                <a:gd name="T6" fmla="*/ 45 w 45"/>
                <a:gd name="T7" fmla="*/ 22 h 44"/>
                <a:gd name="T8" fmla="*/ 22 w 45"/>
                <a:gd name="T9" fmla="*/ 0 h 44"/>
                <a:gd name="T10" fmla="*/ 22 w 45"/>
                <a:gd name="T11" fmla="*/ 35 h 44"/>
                <a:gd name="T12" fmla="*/ 10 w 45"/>
                <a:gd name="T13" fmla="*/ 22 h 44"/>
                <a:gd name="T14" fmla="*/ 22 w 45"/>
                <a:gd name="T15" fmla="*/ 10 h 44"/>
                <a:gd name="T16" fmla="*/ 35 w 45"/>
                <a:gd name="T17" fmla="*/ 22 h 44"/>
                <a:gd name="T18" fmla="*/ 22 w 45"/>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22" y="0"/>
                  </a:moveTo>
                  <a:cubicBezTo>
                    <a:pt x="10" y="0"/>
                    <a:pt x="0" y="10"/>
                    <a:pt x="0" y="22"/>
                  </a:cubicBezTo>
                  <a:cubicBezTo>
                    <a:pt x="0" y="35"/>
                    <a:pt x="10" y="44"/>
                    <a:pt x="22" y="44"/>
                  </a:cubicBezTo>
                  <a:cubicBezTo>
                    <a:pt x="35" y="44"/>
                    <a:pt x="45" y="35"/>
                    <a:pt x="45" y="22"/>
                  </a:cubicBezTo>
                  <a:cubicBezTo>
                    <a:pt x="45" y="10"/>
                    <a:pt x="35" y="0"/>
                    <a:pt x="22" y="0"/>
                  </a:cubicBezTo>
                  <a:close/>
                  <a:moveTo>
                    <a:pt x="22" y="35"/>
                  </a:moveTo>
                  <a:cubicBezTo>
                    <a:pt x="16" y="35"/>
                    <a:pt x="10" y="29"/>
                    <a:pt x="10" y="22"/>
                  </a:cubicBezTo>
                  <a:cubicBezTo>
                    <a:pt x="10" y="15"/>
                    <a:pt x="16" y="10"/>
                    <a:pt x="22" y="10"/>
                  </a:cubicBezTo>
                  <a:cubicBezTo>
                    <a:pt x="29" y="10"/>
                    <a:pt x="35" y="15"/>
                    <a:pt x="35" y="22"/>
                  </a:cubicBezTo>
                  <a:cubicBezTo>
                    <a:pt x="35" y="29"/>
                    <a:pt x="29" y="35"/>
                    <a:pt x="22" y="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p>
          </p:txBody>
        </p:sp>
        <p:sp>
          <p:nvSpPr>
            <p:cNvPr id="38" name="Freeform 505"/>
            <p:cNvSpPr>
              <a:spLocks noEditPoints="1"/>
            </p:cNvSpPr>
            <p:nvPr/>
          </p:nvSpPr>
          <p:spPr bwMode="auto">
            <a:xfrm>
              <a:off x="9931400" y="2978150"/>
              <a:ext cx="192088" cy="192088"/>
            </a:xfrm>
            <a:custGeom>
              <a:avLst/>
              <a:gdLst>
                <a:gd name="T0" fmla="*/ 89 w 103"/>
                <a:gd name="T1" fmla="*/ 39 h 103"/>
                <a:gd name="T2" fmla="*/ 93 w 103"/>
                <a:gd name="T3" fmla="*/ 26 h 103"/>
                <a:gd name="T4" fmla="*/ 83 w 103"/>
                <a:gd name="T5" fmla="*/ 10 h 103"/>
                <a:gd name="T6" fmla="*/ 69 w 103"/>
                <a:gd name="T7" fmla="*/ 16 h 103"/>
                <a:gd name="T8" fmla="*/ 63 w 103"/>
                <a:gd name="T9" fmla="*/ 4 h 103"/>
                <a:gd name="T10" fmla="*/ 44 w 103"/>
                <a:gd name="T11" fmla="*/ 0 h 103"/>
                <a:gd name="T12" fmla="*/ 39 w 103"/>
                <a:gd name="T13" fmla="*/ 14 h 103"/>
                <a:gd name="T14" fmla="*/ 26 w 103"/>
                <a:gd name="T15" fmla="*/ 10 h 103"/>
                <a:gd name="T16" fmla="*/ 15 w 103"/>
                <a:gd name="T17" fmla="*/ 15 h 103"/>
                <a:gd name="T18" fmla="*/ 10 w 103"/>
                <a:gd name="T19" fmla="*/ 20 h 103"/>
                <a:gd name="T20" fmla="*/ 16 w 103"/>
                <a:gd name="T21" fmla="*/ 34 h 103"/>
                <a:gd name="T22" fmla="*/ 5 w 103"/>
                <a:gd name="T23" fmla="*/ 40 h 103"/>
                <a:gd name="T24" fmla="*/ 0 w 103"/>
                <a:gd name="T25" fmla="*/ 51 h 103"/>
                <a:gd name="T26" fmla="*/ 0 w 103"/>
                <a:gd name="T27" fmla="*/ 58 h 103"/>
                <a:gd name="T28" fmla="*/ 14 w 103"/>
                <a:gd name="T29" fmla="*/ 64 h 103"/>
                <a:gd name="T30" fmla="*/ 10 w 103"/>
                <a:gd name="T31" fmla="*/ 77 h 103"/>
                <a:gd name="T32" fmla="*/ 15 w 103"/>
                <a:gd name="T33" fmla="*/ 87 h 103"/>
                <a:gd name="T34" fmla="*/ 20 w 103"/>
                <a:gd name="T35" fmla="*/ 93 h 103"/>
                <a:gd name="T36" fmla="*/ 34 w 103"/>
                <a:gd name="T37" fmla="*/ 87 h 103"/>
                <a:gd name="T38" fmla="*/ 40 w 103"/>
                <a:gd name="T39" fmla="*/ 98 h 103"/>
                <a:gd name="T40" fmla="*/ 51 w 103"/>
                <a:gd name="T41" fmla="*/ 103 h 103"/>
                <a:gd name="T42" fmla="*/ 63 w 103"/>
                <a:gd name="T43" fmla="*/ 98 h 103"/>
                <a:gd name="T44" fmla="*/ 69 w 103"/>
                <a:gd name="T45" fmla="*/ 87 h 103"/>
                <a:gd name="T46" fmla="*/ 83 w 103"/>
                <a:gd name="T47" fmla="*/ 92 h 103"/>
                <a:gd name="T48" fmla="*/ 93 w 103"/>
                <a:gd name="T49" fmla="*/ 77 h 103"/>
                <a:gd name="T50" fmla="*/ 89 w 103"/>
                <a:gd name="T51" fmla="*/ 64 h 103"/>
                <a:gd name="T52" fmla="*/ 103 w 103"/>
                <a:gd name="T53" fmla="*/ 58 h 103"/>
                <a:gd name="T54" fmla="*/ 103 w 103"/>
                <a:gd name="T55" fmla="*/ 44 h 103"/>
                <a:gd name="T56" fmla="*/ 93 w 103"/>
                <a:gd name="T57" fmla="*/ 54 h 103"/>
                <a:gd name="T58" fmla="*/ 80 w 103"/>
                <a:gd name="T59" fmla="*/ 58 h 103"/>
                <a:gd name="T60" fmla="*/ 77 w 103"/>
                <a:gd name="T61" fmla="*/ 72 h 103"/>
                <a:gd name="T62" fmla="*/ 80 w 103"/>
                <a:gd name="T63" fmla="*/ 83 h 103"/>
                <a:gd name="T64" fmla="*/ 67 w 103"/>
                <a:gd name="T65" fmla="*/ 77 h 103"/>
                <a:gd name="T66" fmla="*/ 55 w 103"/>
                <a:gd name="T67" fmla="*/ 84 h 103"/>
                <a:gd name="T68" fmla="*/ 49 w 103"/>
                <a:gd name="T69" fmla="*/ 93 h 103"/>
                <a:gd name="T70" fmla="*/ 44 w 103"/>
                <a:gd name="T71" fmla="*/ 80 h 103"/>
                <a:gd name="T72" fmla="*/ 30 w 103"/>
                <a:gd name="T73" fmla="*/ 77 h 103"/>
                <a:gd name="T74" fmla="*/ 22 w 103"/>
                <a:gd name="T75" fmla="*/ 81 h 103"/>
                <a:gd name="T76" fmla="*/ 20 w 103"/>
                <a:gd name="T77" fmla="*/ 79 h 103"/>
                <a:gd name="T78" fmla="*/ 26 w 103"/>
                <a:gd name="T79" fmla="*/ 67 h 103"/>
                <a:gd name="T80" fmla="*/ 18 w 103"/>
                <a:gd name="T81" fmla="*/ 55 h 103"/>
                <a:gd name="T82" fmla="*/ 10 w 103"/>
                <a:gd name="T83" fmla="*/ 52 h 103"/>
                <a:gd name="T84" fmla="*/ 10 w 103"/>
                <a:gd name="T85" fmla="*/ 49 h 103"/>
                <a:gd name="T86" fmla="*/ 23 w 103"/>
                <a:gd name="T87" fmla="*/ 44 h 103"/>
                <a:gd name="T88" fmla="*/ 26 w 103"/>
                <a:gd name="T89" fmla="*/ 30 h 103"/>
                <a:gd name="T90" fmla="*/ 21 w 103"/>
                <a:gd name="T91" fmla="*/ 22 h 103"/>
                <a:gd name="T92" fmla="*/ 23 w 103"/>
                <a:gd name="T93" fmla="*/ 20 h 103"/>
                <a:gd name="T94" fmla="*/ 36 w 103"/>
                <a:gd name="T95" fmla="*/ 26 h 103"/>
                <a:gd name="T96" fmla="*/ 48 w 103"/>
                <a:gd name="T97" fmla="*/ 18 h 103"/>
                <a:gd name="T98" fmla="*/ 54 w 103"/>
                <a:gd name="T99" fmla="*/ 9 h 103"/>
                <a:gd name="T100" fmla="*/ 58 w 103"/>
                <a:gd name="T101" fmla="*/ 22 h 103"/>
                <a:gd name="T102" fmla="*/ 72 w 103"/>
                <a:gd name="T103" fmla="*/ 26 h 103"/>
                <a:gd name="T104" fmla="*/ 83 w 103"/>
                <a:gd name="T105" fmla="*/ 23 h 103"/>
                <a:gd name="T106" fmla="*/ 77 w 103"/>
                <a:gd name="T107" fmla="*/ 36 h 103"/>
                <a:gd name="T108" fmla="*/ 84 w 103"/>
                <a:gd name="T109" fmla="*/ 48 h 103"/>
                <a:gd name="T110" fmla="*/ 93 w 103"/>
                <a:gd name="T111"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103">
                  <a:moveTo>
                    <a:pt x="98" y="40"/>
                  </a:moveTo>
                  <a:cubicBezTo>
                    <a:pt x="89" y="39"/>
                    <a:pt x="89" y="39"/>
                    <a:pt x="89" y="39"/>
                  </a:cubicBezTo>
                  <a:cubicBezTo>
                    <a:pt x="88" y="37"/>
                    <a:pt x="88" y="35"/>
                    <a:pt x="87" y="34"/>
                  </a:cubicBezTo>
                  <a:cubicBezTo>
                    <a:pt x="93" y="26"/>
                    <a:pt x="93" y="26"/>
                    <a:pt x="93" y="26"/>
                  </a:cubicBezTo>
                  <a:cubicBezTo>
                    <a:pt x="94" y="24"/>
                    <a:pt x="94" y="22"/>
                    <a:pt x="93" y="20"/>
                  </a:cubicBezTo>
                  <a:cubicBezTo>
                    <a:pt x="90" y="16"/>
                    <a:pt x="86" y="13"/>
                    <a:pt x="83" y="10"/>
                  </a:cubicBezTo>
                  <a:cubicBezTo>
                    <a:pt x="81" y="9"/>
                    <a:pt x="78" y="9"/>
                    <a:pt x="77" y="10"/>
                  </a:cubicBezTo>
                  <a:cubicBezTo>
                    <a:pt x="69" y="16"/>
                    <a:pt x="69" y="16"/>
                    <a:pt x="69" y="16"/>
                  </a:cubicBezTo>
                  <a:cubicBezTo>
                    <a:pt x="67" y="15"/>
                    <a:pt x="66" y="15"/>
                    <a:pt x="64" y="14"/>
                  </a:cubicBezTo>
                  <a:cubicBezTo>
                    <a:pt x="63" y="4"/>
                    <a:pt x="63" y="4"/>
                    <a:pt x="63" y="4"/>
                  </a:cubicBezTo>
                  <a:cubicBezTo>
                    <a:pt x="62" y="2"/>
                    <a:pt x="61" y="1"/>
                    <a:pt x="59" y="0"/>
                  </a:cubicBezTo>
                  <a:cubicBezTo>
                    <a:pt x="54" y="0"/>
                    <a:pt x="49" y="0"/>
                    <a:pt x="44" y="0"/>
                  </a:cubicBezTo>
                  <a:cubicBezTo>
                    <a:pt x="42" y="1"/>
                    <a:pt x="41" y="2"/>
                    <a:pt x="40" y="4"/>
                  </a:cubicBezTo>
                  <a:cubicBezTo>
                    <a:pt x="39" y="14"/>
                    <a:pt x="39" y="14"/>
                    <a:pt x="39" y="14"/>
                  </a:cubicBezTo>
                  <a:cubicBezTo>
                    <a:pt x="37" y="15"/>
                    <a:pt x="36" y="15"/>
                    <a:pt x="34" y="16"/>
                  </a:cubicBezTo>
                  <a:cubicBezTo>
                    <a:pt x="26" y="10"/>
                    <a:pt x="26" y="10"/>
                    <a:pt x="26" y="10"/>
                  </a:cubicBezTo>
                  <a:cubicBezTo>
                    <a:pt x="25" y="9"/>
                    <a:pt x="22" y="9"/>
                    <a:pt x="20" y="10"/>
                  </a:cubicBezTo>
                  <a:cubicBezTo>
                    <a:pt x="19" y="11"/>
                    <a:pt x="17" y="13"/>
                    <a:pt x="15" y="15"/>
                  </a:cubicBezTo>
                  <a:cubicBezTo>
                    <a:pt x="15" y="15"/>
                    <a:pt x="15" y="15"/>
                    <a:pt x="15" y="15"/>
                  </a:cubicBezTo>
                  <a:cubicBezTo>
                    <a:pt x="13" y="17"/>
                    <a:pt x="12" y="19"/>
                    <a:pt x="10" y="20"/>
                  </a:cubicBezTo>
                  <a:cubicBezTo>
                    <a:pt x="9" y="22"/>
                    <a:pt x="9" y="24"/>
                    <a:pt x="10" y="26"/>
                  </a:cubicBezTo>
                  <a:cubicBezTo>
                    <a:pt x="16" y="34"/>
                    <a:pt x="16" y="34"/>
                    <a:pt x="16" y="34"/>
                  </a:cubicBezTo>
                  <a:cubicBezTo>
                    <a:pt x="15" y="35"/>
                    <a:pt x="15" y="37"/>
                    <a:pt x="14" y="39"/>
                  </a:cubicBezTo>
                  <a:cubicBezTo>
                    <a:pt x="5" y="40"/>
                    <a:pt x="5" y="40"/>
                    <a:pt x="5" y="40"/>
                  </a:cubicBezTo>
                  <a:cubicBezTo>
                    <a:pt x="2" y="40"/>
                    <a:pt x="1" y="42"/>
                    <a:pt x="0" y="44"/>
                  </a:cubicBezTo>
                  <a:cubicBezTo>
                    <a:pt x="0" y="46"/>
                    <a:pt x="0" y="48"/>
                    <a:pt x="0" y="51"/>
                  </a:cubicBezTo>
                  <a:cubicBezTo>
                    <a:pt x="0" y="52"/>
                    <a:pt x="0" y="52"/>
                    <a:pt x="0" y="52"/>
                  </a:cubicBezTo>
                  <a:cubicBezTo>
                    <a:pt x="0" y="54"/>
                    <a:pt x="0" y="56"/>
                    <a:pt x="0" y="58"/>
                  </a:cubicBezTo>
                  <a:cubicBezTo>
                    <a:pt x="1" y="61"/>
                    <a:pt x="2" y="62"/>
                    <a:pt x="5" y="63"/>
                  </a:cubicBezTo>
                  <a:cubicBezTo>
                    <a:pt x="14" y="64"/>
                    <a:pt x="14" y="64"/>
                    <a:pt x="14" y="64"/>
                  </a:cubicBezTo>
                  <a:cubicBezTo>
                    <a:pt x="15" y="66"/>
                    <a:pt x="15" y="67"/>
                    <a:pt x="16" y="69"/>
                  </a:cubicBezTo>
                  <a:cubicBezTo>
                    <a:pt x="10" y="77"/>
                    <a:pt x="10" y="77"/>
                    <a:pt x="10" y="77"/>
                  </a:cubicBezTo>
                  <a:cubicBezTo>
                    <a:pt x="9" y="78"/>
                    <a:pt x="9" y="81"/>
                    <a:pt x="10" y="82"/>
                  </a:cubicBezTo>
                  <a:cubicBezTo>
                    <a:pt x="12" y="84"/>
                    <a:pt x="13" y="86"/>
                    <a:pt x="15" y="87"/>
                  </a:cubicBezTo>
                  <a:cubicBezTo>
                    <a:pt x="15" y="88"/>
                    <a:pt x="15" y="88"/>
                    <a:pt x="15" y="88"/>
                  </a:cubicBezTo>
                  <a:cubicBezTo>
                    <a:pt x="17" y="90"/>
                    <a:pt x="19" y="91"/>
                    <a:pt x="20" y="93"/>
                  </a:cubicBezTo>
                  <a:cubicBezTo>
                    <a:pt x="22" y="94"/>
                    <a:pt x="25" y="94"/>
                    <a:pt x="26" y="92"/>
                  </a:cubicBezTo>
                  <a:cubicBezTo>
                    <a:pt x="34" y="87"/>
                    <a:pt x="34" y="87"/>
                    <a:pt x="34" y="87"/>
                  </a:cubicBezTo>
                  <a:cubicBezTo>
                    <a:pt x="36" y="87"/>
                    <a:pt x="37" y="88"/>
                    <a:pt x="39" y="89"/>
                  </a:cubicBezTo>
                  <a:cubicBezTo>
                    <a:pt x="40" y="98"/>
                    <a:pt x="40" y="98"/>
                    <a:pt x="40" y="98"/>
                  </a:cubicBezTo>
                  <a:cubicBezTo>
                    <a:pt x="41" y="100"/>
                    <a:pt x="42" y="102"/>
                    <a:pt x="44" y="102"/>
                  </a:cubicBezTo>
                  <a:cubicBezTo>
                    <a:pt x="47" y="103"/>
                    <a:pt x="49" y="103"/>
                    <a:pt x="51" y="103"/>
                  </a:cubicBezTo>
                  <a:cubicBezTo>
                    <a:pt x="54" y="103"/>
                    <a:pt x="56" y="103"/>
                    <a:pt x="59" y="102"/>
                  </a:cubicBezTo>
                  <a:cubicBezTo>
                    <a:pt x="61" y="102"/>
                    <a:pt x="62" y="100"/>
                    <a:pt x="63" y="98"/>
                  </a:cubicBezTo>
                  <a:cubicBezTo>
                    <a:pt x="64" y="89"/>
                    <a:pt x="64" y="89"/>
                    <a:pt x="64" y="89"/>
                  </a:cubicBezTo>
                  <a:cubicBezTo>
                    <a:pt x="66" y="88"/>
                    <a:pt x="67" y="87"/>
                    <a:pt x="69" y="87"/>
                  </a:cubicBezTo>
                  <a:cubicBezTo>
                    <a:pt x="77" y="92"/>
                    <a:pt x="77" y="92"/>
                    <a:pt x="77" y="92"/>
                  </a:cubicBezTo>
                  <a:cubicBezTo>
                    <a:pt x="78" y="94"/>
                    <a:pt x="81" y="94"/>
                    <a:pt x="83" y="92"/>
                  </a:cubicBezTo>
                  <a:cubicBezTo>
                    <a:pt x="86" y="90"/>
                    <a:pt x="90" y="86"/>
                    <a:pt x="93" y="82"/>
                  </a:cubicBezTo>
                  <a:cubicBezTo>
                    <a:pt x="94" y="81"/>
                    <a:pt x="94" y="78"/>
                    <a:pt x="93" y="77"/>
                  </a:cubicBezTo>
                  <a:cubicBezTo>
                    <a:pt x="87" y="69"/>
                    <a:pt x="87" y="69"/>
                    <a:pt x="87" y="69"/>
                  </a:cubicBezTo>
                  <a:cubicBezTo>
                    <a:pt x="88" y="67"/>
                    <a:pt x="88" y="66"/>
                    <a:pt x="89" y="64"/>
                  </a:cubicBezTo>
                  <a:cubicBezTo>
                    <a:pt x="98" y="63"/>
                    <a:pt x="98" y="63"/>
                    <a:pt x="98" y="63"/>
                  </a:cubicBezTo>
                  <a:cubicBezTo>
                    <a:pt x="101" y="62"/>
                    <a:pt x="102" y="61"/>
                    <a:pt x="103" y="58"/>
                  </a:cubicBezTo>
                  <a:cubicBezTo>
                    <a:pt x="103" y="56"/>
                    <a:pt x="103" y="54"/>
                    <a:pt x="103" y="51"/>
                  </a:cubicBezTo>
                  <a:cubicBezTo>
                    <a:pt x="103" y="49"/>
                    <a:pt x="103" y="47"/>
                    <a:pt x="103" y="44"/>
                  </a:cubicBezTo>
                  <a:cubicBezTo>
                    <a:pt x="102" y="42"/>
                    <a:pt x="101" y="40"/>
                    <a:pt x="98" y="40"/>
                  </a:cubicBezTo>
                  <a:close/>
                  <a:moveTo>
                    <a:pt x="93" y="54"/>
                  </a:moveTo>
                  <a:cubicBezTo>
                    <a:pt x="84" y="55"/>
                    <a:pt x="84" y="55"/>
                    <a:pt x="84" y="55"/>
                  </a:cubicBezTo>
                  <a:cubicBezTo>
                    <a:pt x="83" y="55"/>
                    <a:pt x="81" y="56"/>
                    <a:pt x="80" y="58"/>
                  </a:cubicBezTo>
                  <a:cubicBezTo>
                    <a:pt x="80" y="61"/>
                    <a:pt x="79" y="64"/>
                    <a:pt x="77" y="67"/>
                  </a:cubicBezTo>
                  <a:cubicBezTo>
                    <a:pt x="76" y="69"/>
                    <a:pt x="76" y="71"/>
                    <a:pt x="77" y="72"/>
                  </a:cubicBezTo>
                  <a:cubicBezTo>
                    <a:pt x="83" y="79"/>
                    <a:pt x="83" y="79"/>
                    <a:pt x="83" y="79"/>
                  </a:cubicBezTo>
                  <a:cubicBezTo>
                    <a:pt x="82" y="80"/>
                    <a:pt x="81" y="82"/>
                    <a:pt x="80" y="83"/>
                  </a:cubicBezTo>
                  <a:cubicBezTo>
                    <a:pt x="72" y="77"/>
                    <a:pt x="72" y="77"/>
                    <a:pt x="72" y="77"/>
                  </a:cubicBezTo>
                  <a:cubicBezTo>
                    <a:pt x="71" y="76"/>
                    <a:pt x="69" y="76"/>
                    <a:pt x="67" y="77"/>
                  </a:cubicBezTo>
                  <a:cubicBezTo>
                    <a:pt x="64" y="78"/>
                    <a:pt x="61" y="80"/>
                    <a:pt x="58" y="80"/>
                  </a:cubicBezTo>
                  <a:cubicBezTo>
                    <a:pt x="57" y="81"/>
                    <a:pt x="55" y="82"/>
                    <a:pt x="55" y="84"/>
                  </a:cubicBezTo>
                  <a:cubicBezTo>
                    <a:pt x="54" y="93"/>
                    <a:pt x="54" y="93"/>
                    <a:pt x="54" y="93"/>
                  </a:cubicBezTo>
                  <a:cubicBezTo>
                    <a:pt x="52" y="93"/>
                    <a:pt x="51" y="93"/>
                    <a:pt x="49" y="93"/>
                  </a:cubicBezTo>
                  <a:cubicBezTo>
                    <a:pt x="48" y="84"/>
                    <a:pt x="48" y="84"/>
                    <a:pt x="48" y="84"/>
                  </a:cubicBezTo>
                  <a:cubicBezTo>
                    <a:pt x="48" y="82"/>
                    <a:pt x="46" y="81"/>
                    <a:pt x="44" y="80"/>
                  </a:cubicBezTo>
                  <a:cubicBezTo>
                    <a:pt x="41" y="80"/>
                    <a:pt x="39" y="78"/>
                    <a:pt x="36" y="77"/>
                  </a:cubicBezTo>
                  <a:cubicBezTo>
                    <a:pt x="34" y="76"/>
                    <a:pt x="32" y="76"/>
                    <a:pt x="30" y="77"/>
                  </a:cubicBezTo>
                  <a:cubicBezTo>
                    <a:pt x="23" y="83"/>
                    <a:pt x="23" y="83"/>
                    <a:pt x="23" y="83"/>
                  </a:cubicBezTo>
                  <a:cubicBezTo>
                    <a:pt x="23" y="82"/>
                    <a:pt x="23" y="82"/>
                    <a:pt x="22" y="81"/>
                  </a:cubicBezTo>
                  <a:cubicBezTo>
                    <a:pt x="21" y="81"/>
                    <a:pt x="21" y="81"/>
                    <a:pt x="21" y="81"/>
                  </a:cubicBezTo>
                  <a:cubicBezTo>
                    <a:pt x="21" y="80"/>
                    <a:pt x="21" y="80"/>
                    <a:pt x="20" y="79"/>
                  </a:cubicBezTo>
                  <a:cubicBezTo>
                    <a:pt x="26" y="72"/>
                    <a:pt x="26" y="72"/>
                    <a:pt x="26" y="72"/>
                  </a:cubicBezTo>
                  <a:cubicBezTo>
                    <a:pt x="27" y="71"/>
                    <a:pt x="27" y="69"/>
                    <a:pt x="26" y="67"/>
                  </a:cubicBezTo>
                  <a:cubicBezTo>
                    <a:pt x="24" y="64"/>
                    <a:pt x="23" y="61"/>
                    <a:pt x="23" y="58"/>
                  </a:cubicBezTo>
                  <a:cubicBezTo>
                    <a:pt x="22" y="56"/>
                    <a:pt x="20" y="55"/>
                    <a:pt x="18" y="55"/>
                  </a:cubicBezTo>
                  <a:cubicBezTo>
                    <a:pt x="10" y="54"/>
                    <a:pt x="10" y="54"/>
                    <a:pt x="10" y="54"/>
                  </a:cubicBezTo>
                  <a:cubicBezTo>
                    <a:pt x="10" y="53"/>
                    <a:pt x="10" y="53"/>
                    <a:pt x="10" y="52"/>
                  </a:cubicBezTo>
                  <a:cubicBezTo>
                    <a:pt x="10" y="51"/>
                    <a:pt x="10" y="51"/>
                    <a:pt x="10" y="51"/>
                  </a:cubicBezTo>
                  <a:cubicBezTo>
                    <a:pt x="10" y="50"/>
                    <a:pt x="10" y="50"/>
                    <a:pt x="10" y="49"/>
                  </a:cubicBezTo>
                  <a:cubicBezTo>
                    <a:pt x="18" y="48"/>
                    <a:pt x="18" y="48"/>
                    <a:pt x="18" y="48"/>
                  </a:cubicBezTo>
                  <a:cubicBezTo>
                    <a:pt x="20" y="48"/>
                    <a:pt x="22" y="46"/>
                    <a:pt x="23" y="44"/>
                  </a:cubicBezTo>
                  <a:cubicBezTo>
                    <a:pt x="23" y="41"/>
                    <a:pt x="24" y="38"/>
                    <a:pt x="26" y="36"/>
                  </a:cubicBezTo>
                  <a:cubicBezTo>
                    <a:pt x="27" y="34"/>
                    <a:pt x="27" y="32"/>
                    <a:pt x="26" y="30"/>
                  </a:cubicBezTo>
                  <a:cubicBezTo>
                    <a:pt x="20" y="23"/>
                    <a:pt x="20" y="23"/>
                    <a:pt x="20" y="23"/>
                  </a:cubicBezTo>
                  <a:cubicBezTo>
                    <a:pt x="21" y="23"/>
                    <a:pt x="21" y="22"/>
                    <a:pt x="21" y="22"/>
                  </a:cubicBezTo>
                  <a:cubicBezTo>
                    <a:pt x="22" y="21"/>
                    <a:pt x="22" y="21"/>
                    <a:pt x="22" y="21"/>
                  </a:cubicBezTo>
                  <a:cubicBezTo>
                    <a:pt x="23" y="21"/>
                    <a:pt x="23" y="21"/>
                    <a:pt x="23" y="20"/>
                  </a:cubicBezTo>
                  <a:cubicBezTo>
                    <a:pt x="30" y="26"/>
                    <a:pt x="30" y="26"/>
                    <a:pt x="30" y="26"/>
                  </a:cubicBezTo>
                  <a:cubicBezTo>
                    <a:pt x="32" y="27"/>
                    <a:pt x="34" y="27"/>
                    <a:pt x="36" y="26"/>
                  </a:cubicBezTo>
                  <a:cubicBezTo>
                    <a:pt x="39" y="24"/>
                    <a:pt x="41" y="23"/>
                    <a:pt x="44" y="22"/>
                  </a:cubicBezTo>
                  <a:cubicBezTo>
                    <a:pt x="46" y="22"/>
                    <a:pt x="48" y="20"/>
                    <a:pt x="48" y="18"/>
                  </a:cubicBezTo>
                  <a:cubicBezTo>
                    <a:pt x="49" y="9"/>
                    <a:pt x="49" y="9"/>
                    <a:pt x="49" y="9"/>
                  </a:cubicBezTo>
                  <a:cubicBezTo>
                    <a:pt x="51" y="9"/>
                    <a:pt x="52" y="9"/>
                    <a:pt x="54" y="9"/>
                  </a:cubicBezTo>
                  <a:cubicBezTo>
                    <a:pt x="55" y="18"/>
                    <a:pt x="55" y="18"/>
                    <a:pt x="55" y="18"/>
                  </a:cubicBezTo>
                  <a:cubicBezTo>
                    <a:pt x="55" y="20"/>
                    <a:pt x="57" y="22"/>
                    <a:pt x="58" y="22"/>
                  </a:cubicBezTo>
                  <a:cubicBezTo>
                    <a:pt x="61" y="23"/>
                    <a:pt x="64" y="24"/>
                    <a:pt x="67" y="26"/>
                  </a:cubicBezTo>
                  <a:cubicBezTo>
                    <a:pt x="69" y="27"/>
                    <a:pt x="71" y="27"/>
                    <a:pt x="72" y="26"/>
                  </a:cubicBezTo>
                  <a:cubicBezTo>
                    <a:pt x="80" y="20"/>
                    <a:pt x="80" y="20"/>
                    <a:pt x="80" y="20"/>
                  </a:cubicBezTo>
                  <a:cubicBezTo>
                    <a:pt x="81" y="21"/>
                    <a:pt x="82" y="22"/>
                    <a:pt x="83" y="23"/>
                  </a:cubicBezTo>
                  <a:cubicBezTo>
                    <a:pt x="77" y="30"/>
                    <a:pt x="77" y="30"/>
                    <a:pt x="77" y="30"/>
                  </a:cubicBezTo>
                  <a:cubicBezTo>
                    <a:pt x="76" y="32"/>
                    <a:pt x="76" y="34"/>
                    <a:pt x="77" y="36"/>
                  </a:cubicBezTo>
                  <a:cubicBezTo>
                    <a:pt x="79" y="38"/>
                    <a:pt x="80" y="41"/>
                    <a:pt x="80" y="44"/>
                  </a:cubicBezTo>
                  <a:cubicBezTo>
                    <a:pt x="81" y="46"/>
                    <a:pt x="83" y="48"/>
                    <a:pt x="84" y="48"/>
                  </a:cubicBezTo>
                  <a:cubicBezTo>
                    <a:pt x="93" y="49"/>
                    <a:pt x="93" y="49"/>
                    <a:pt x="93" y="49"/>
                  </a:cubicBezTo>
                  <a:cubicBezTo>
                    <a:pt x="93" y="50"/>
                    <a:pt x="93" y="51"/>
                    <a:pt x="93" y="51"/>
                  </a:cubicBezTo>
                  <a:cubicBezTo>
                    <a:pt x="93" y="52"/>
                    <a:pt x="93" y="53"/>
                    <a:pt x="93" y="5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p>
          </p:txBody>
        </p:sp>
      </p:grpSp>
      <p:sp>
        <p:nvSpPr>
          <p:cNvPr id="44" name="Rectangle 43"/>
          <p:cNvSpPr/>
          <p:nvPr userDrawn="1"/>
        </p:nvSpPr>
        <p:spPr bwMode="gray">
          <a:xfrm>
            <a:off x="13514846" y="375"/>
            <a:ext cx="4772492" cy="10286254"/>
          </a:xfrm>
          <a:prstGeom prst="rect">
            <a:avLst/>
          </a:prstGeom>
          <a:solidFill>
            <a:srgbClr val="000000"/>
          </a:solidFill>
          <a:ln w="19050" algn="ctr">
            <a:noFill/>
            <a:miter lim="800000"/>
            <a:headEnd/>
            <a:tailEnd/>
          </a:ln>
        </p:spPr>
        <p:txBody>
          <a:bodyPr wrap="square" lIns="106080" tIns="106080" rIns="106080" bIns="106080" rtlCol="0" anchor="ctr"/>
          <a:lstStyle/>
          <a:p>
            <a:pPr algn="ctr" defTabSz="1093993">
              <a:lnSpc>
                <a:spcPct val="106000"/>
              </a:lnSpc>
              <a:defRPr/>
            </a:pPr>
            <a:endParaRPr lang="fr-FR" sz="1909" b="1">
              <a:solidFill>
                <a:prstClr val="white"/>
              </a:solidFill>
              <a:latin typeface="Verdana"/>
            </a:endParaRPr>
          </a:p>
        </p:txBody>
      </p:sp>
      <p:sp>
        <p:nvSpPr>
          <p:cNvPr id="46" name="TextBox 45"/>
          <p:cNvSpPr txBox="1"/>
          <p:nvPr userDrawn="1"/>
        </p:nvSpPr>
        <p:spPr>
          <a:xfrm>
            <a:off x="14500534" y="366189"/>
            <a:ext cx="3589911" cy="587597"/>
          </a:xfrm>
          <a:prstGeom prst="rect">
            <a:avLst/>
          </a:prstGeom>
          <a:noFill/>
        </p:spPr>
        <p:txBody>
          <a:bodyPr wrap="square" lIns="0" tIns="0" rIns="0" bIns="0" rtlCol="0">
            <a:spAutoFit/>
          </a:bodyPr>
          <a:lstStyle/>
          <a:p>
            <a:pPr defTabSz="1093993">
              <a:spcBef>
                <a:spcPts val="716"/>
              </a:spcBef>
              <a:buSzPct val="100000"/>
              <a:defRPr/>
            </a:pPr>
            <a:r>
              <a:rPr lang="fr-FR" sz="1909">
                <a:solidFill>
                  <a:prstClr val="white"/>
                </a:solidFill>
                <a:latin typeface="Verdana" panose="020B0604030504040204" pitchFamily="34" charset="0"/>
              </a:rPr>
              <a:t>Gains attendus suite à l’automatisation </a:t>
            </a:r>
          </a:p>
        </p:txBody>
      </p:sp>
      <p:sp>
        <p:nvSpPr>
          <p:cNvPr id="47" name="Freeform 723"/>
          <p:cNvSpPr>
            <a:spLocks noChangeAspect="1" noEditPoints="1"/>
          </p:cNvSpPr>
          <p:nvPr userDrawn="1"/>
        </p:nvSpPr>
        <p:spPr bwMode="auto">
          <a:xfrm>
            <a:off x="13775888" y="293357"/>
            <a:ext cx="593958" cy="593958"/>
          </a:xfrm>
          <a:custGeom>
            <a:avLst/>
            <a:gdLst>
              <a:gd name="T0" fmla="*/ 248 w 512"/>
              <a:gd name="T1" fmla="*/ 263 h 512"/>
              <a:gd name="T2" fmla="*/ 263 w 512"/>
              <a:gd name="T3" fmla="*/ 263 h 512"/>
              <a:gd name="T4" fmla="*/ 288 w 512"/>
              <a:gd name="T5" fmla="*/ 256 h 512"/>
              <a:gd name="T6" fmla="*/ 224 w 512"/>
              <a:gd name="T7" fmla="*/ 256 h 512"/>
              <a:gd name="T8" fmla="*/ 269 w 512"/>
              <a:gd name="T9" fmla="*/ 227 h 512"/>
              <a:gd name="T10" fmla="*/ 331 w 512"/>
              <a:gd name="T11" fmla="*/ 196 h 512"/>
              <a:gd name="T12" fmla="*/ 256 w 512"/>
              <a:gd name="T13" fmla="*/ 352 h 512"/>
              <a:gd name="T14" fmla="*/ 256 w 512"/>
              <a:gd name="T15" fmla="*/ 160 h 512"/>
              <a:gd name="T16" fmla="*/ 331 w 512"/>
              <a:gd name="T17" fmla="*/ 166 h 512"/>
              <a:gd name="T18" fmla="*/ 138 w 512"/>
              <a:gd name="T19" fmla="*/ 256 h 512"/>
              <a:gd name="T20" fmla="*/ 373 w 512"/>
              <a:gd name="T21" fmla="*/ 256 h 512"/>
              <a:gd name="T22" fmla="*/ 331 w 512"/>
              <a:gd name="T23" fmla="*/ 196 h 512"/>
              <a:gd name="T24" fmla="*/ 181 w 512"/>
              <a:gd name="T25" fmla="*/ 256 h 512"/>
              <a:gd name="T26" fmla="*/ 330 w 512"/>
              <a:gd name="T27" fmla="*/ 256 h 512"/>
              <a:gd name="T28" fmla="*/ 300 w 512"/>
              <a:gd name="T29" fmla="*/ 226 h 512"/>
              <a:gd name="T30" fmla="*/ 256 w 512"/>
              <a:gd name="T31" fmla="*/ 309 h 512"/>
              <a:gd name="T32" fmla="*/ 256 w 512"/>
              <a:gd name="T33" fmla="*/ 202 h 512"/>
              <a:gd name="T34" fmla="*/ 300 w 512"/>
              <a:gd name="T35" fmla="*/ 196 h 512"/>
              <a:gd name="T36" fmla="*/ 512 w 512"/>
              <a:gd name="T37" fmla="*/ 256 h 512"/>
              <a:gd name="T38" fmla="*/ 0 w 512"/>
              <a:gd name="T39" fmla="*/ 256 h 512"/>
              <a:gd name="T40" fmla="*/ 512 w 512"/>
              <a:gd name="T41" fmla="*/ 256 h 512"/>
              <a:gd name="T42" fmla="*/ 394 w 512"/>
              <a:gd name="T43" fmla="*/ 138 h 512"/>
              <a:gd name="T44" fmla="*/ 373 w 512"/>
              <a:gd name="T45" fmla="*/ 117 h 512"/>
              <a:gd name="T46" fmla="*/ 352 w 512"/>
              <a:gd name="T47" fmla="*/ 117 h 512"/>
              <a:gd name="T48" fmla="*/ 346 w 512"/>
              <a:gd name="T49" fmla="*/ 150 h 512"/>
              <a:gd name="T50" fmla="*/ 117 w 512"/>
              <a:gd name="T51" fmla="*/ 256 h 512"/>
              <a:gd name="T52" fmla="*/ 141 w 512"/>
              <a:gd name="T53" fmla="*/ 376 h 512"/>
              <a:gd name="T54" fmla="*/ 149 w 512"/>
              <a:gd name="T55" fmla="*/ 394 h 512"/>
              <a:gd name="T56" fmla="*/ 178 w 512"/>
              <a:gd name="T57" fmla="*/ 370 h 512"/>
              <a:gd name="T58" fmla="*/ 334 w 512"/>
              <a:gd name="T59" fmla="*/ 370 h 512"/>
              <a:gd name="T60" fmla="*/ 362 w 512"/>
              <a:gd name="T61" fmla="*/ 394 h 512"/>
              <a:gd name="T62" fmla="*/ 370 w 512"/>
              <a:gd name="T63" fmla="*/ 376 h 512"/>
              <a:gd name="T64" fmla="*/ 394 w 512"/>
              <a:gd name="T65" fmla="*/ 256 h 512"/>
              <a:gd name="T66" fmla="*/ 367 w 512"/>
              <a:gd name="T67" fmla="*/ 160 h 512"/>
              <a:gd name="T68" fmla="*/ 405 w 512"/>
              <a:gd name="T69" fmla="*/ 14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248" y="248"/>
                </a:moveTo>
                <a:cubicBezTo>
                  <a:pt x="244" y="252"/>
                  <a:pt x="244" y="259"/>
                  <a:pt x="248" y="263"/>
                </a:cubicBezTo>
                <a:cubicBezTo>
                  <a:pt x="250" y="265"/>
                  <a:pt x="253" y="266"/>
                  <a:pt x="256" y="266"/>
                </a:cubicBezTo>
                <a:cubicBezTo>
                  <a:pt x="258" y="266"/>
                  <a:pt x="261" y="265"/>
                  <a:pt x="263" y="263"/>
                </a:cubicBezTo>
                <a:cubicBezTo>
                  <a:pt x="284" y="242"/>
                  <a:pt x="284" y="242"/>
                  <a:pt x="284" y="242"/>
                </a:cubicBezTo>
                <a:cubicBezTo>
                  <a:pt x="286" y="246"/>
                  <a:pt x="288" y="251"/>
                  <a:pt x="288" y="256"/>
                </a:cubicBezTo>
                <a:cubicBezTo>
                  <a:pt x="288" y="273"/>
                  <a:pt x="273" y="288"/>
                  <a:pt x="256" y="288"/>
                </a:cubicBezTo>
                <a:cubicBezTo>
                  <a:pt x="238" y="288"/>
                  <a:pt x="224" y="273"/>
                  <a:pt x="224" y="256"/>
                </a:cubicBezTo>
                <a:cubicBezTo>
                  <a:pt x="224" y="238"/>
                  <a:pt x="238" y="224"/>
                  <a:pt x="256" y="224"/>
                </a:cubicBezTo>
                <a:cubicBezTo>
                  <a:pt x="261" y="224"/>
                  <a:pt x="265" y="225"/>
                  <a:pt x="269" y="227"/>
                </a:cubicBezTo>
                <a:lnTo>
                  <a:pt x="248" y="248"/>
                </a:lnTo>
                <a:close/>
                <a:moveTo>
                  <a:pt x="331" y="196"/>
                </a:moveTo>
                <a:cubicBezTo>
                  <a:pt x="344" y="212"/>
                  <a:pt x="352" y="233"/>
                  <a:pt x="352" y="256"/>
                </a:cubicBezTo>
                <a:cubicBezTo>
                  <a:pt x="352" y="309"/>
                  <a:pt x="309" y="352"/>
                  <a:pt x="256" y="352"/>
                </a:cubicBezTo>
                <a:cubicBezTo>
                  <a:pt x="203" y="352"/>
                  <a:pt x="160" y="309"/>
                  <a:pt x="160" y="256"/>
                </a:cubicBezTo>
                <a:cubicBezTo>
                  <a:pt x="160" y="203"/>
                  <a:pt x="203" y="160"/>
                  <a:pt x="256" y="160"/>
                </a:cubicBezTo>
                <a:cubicBezTo>
                  <a:pt x="278" y="160"/>
                  <a:pt x="299" y="168"/>
                  <a:pt x="316" y="181"/>
                </a:cubicBezTo>
                <a:cubicBezTo>
                  <a:pt x="331" y="166"/>
                  <a:pt x="331" y="166"/>
                  <a:pt x="331" y="166"/>
                </a:cubicBezTo>
                <a:cubicBezTo>
                  <a:pt x="310" y="149"/>
                  <a:pt x="284" y="138"/>
                  <a:pt x="256" y="138"/>
                </a:cubicBezTo>
                <a:cubicBezTo>
                  <a:pt x="191" y="138"/>
                  <a:pt x="138" y="191"/>
                  <a:pt x="138" y="256"/>
                </a:cubicBezTo>
                <a:cubicBezTo>
                  <a:pt x="138" y="320"/>
                  <a:pt x="191" y="373"/>
                  <a:pt x="256" y="373"/>
                </a:cubicBezTo>
                <a:cubicBezTo>
                  <a:pt x="320" y="373"/>
                  <a:pt x="373" y="320"/>
                  <a:pt x="373" y="256"/>
                </a:cubicBezTo>
                <a:cubicBezTo>
                  <a:pt x="373" y="227"/>
                  <a:pt x="363" y="201"/>
                  <a:pt x="346" y="181"/>
                </a:cubicBezTo>
                <a:lnTo>
                  <a:pt x="331" y="196"/>
                </a:lnTo>
                <a:close/>
                <a:moveTo>
                  <a:pt x="256" y="181"/>
                </a:moveTo>
                <a:cubicBezTo>
                  <a:pt x="214" y="181"/>
                  <a:pt x="181" y="214"/>
                  <a:pt x="181" y="256"/>
                </a:cubicBezTo>
                <a:cubicBezTo>
                  <a:pt x="181" y="297"/>
                  <a:pt x="214" y="330"/>
                  <a:pt x="256" y="330"/>
                </a:cubicBezTo>
                <a:cubicBezTo>
                  <a:pt x="297" y="330"/>
                  <a:pt x="330" y="297"/>
                  <a:pt x="330" y="256"/>
                </a:cubicBezTo>
                <a:cubicBezTo>
                  <a:pt x="330" y="239"/>
                  <a:pt x="325" y="224"/>
                  <a:pt x="315" y="211"/>
                </a:cubicBezTo>
                <a:cubicBezTo>
                  <a:pt x="300" y="226"/>
                  <a:pt x="300" y="226"/>
                  <a:pt x="300" y="226"/>
                </a:cubicBezTo>
                <a:cubicBezTo>
                  <a:pt x="306" y="235"/>
                  <a:pt x="309" y="245"/>
                  <a:pt x="309" y="256"/>
                </a:cubicBezTo>
                <a:cubicBezTo>
                  <a:pt x="309" y="285"/>
                  <a:pt x="285" y="309"/>
                  <a:pt x="256" y="309"/>
                </a:cubicBezTo>
                <a:cubicBezTo>
                  <a:pt x="226" y="309"/>
                  <a:pt x="202" y="285"/>
                  <a:pt x="202" y="256"/>
                </a:cubicBezTo>
                <a:cubicBezTo>
                  <a:pt x="202" y="226"/>
                  <a:pt x="226" y="202"/>
                  <a:pt x="256" y="202"/>
                </a:cubicBezTo>
                <a:cubicBezTo>
                  <a:pt x="267" y="202"/>
                  <a:pt x="277" y="206"/>
                  <a:pt x="285" y="211"/>
                </a:cubicBezTo>
                <a:cubicBezTo>
                  <a:pt x="300" y="196"/>
                  <a:pt x="300" y="196"/>
                  <a:pt x="300" y="196"/>
                </a:cubicBezTo>
                <a:cubicBezTo>
                  <a:pt x="288" y="187"/>
                  <a:pt x="272" y="181"/>
                  <a:pt x="256" y="181"/>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05" y="149"/>
                </a:moveTo>
                <a:cubicBezTo>
                  <a:pt x="405" y="143"/>
                  <a:pt x="400" y="138"/>
                  <a:pt x="394" y="138"/>
                </a:cubicBezTo>
                <a:cubicBezTo>
                  <a:pt x="373" y="138"/>
                  <a:pt x="373" y="138"/>
                  <a:pt x="373" y="138"/>
                </a:cubicBezTo>
                <a:cubicBezTo>
                  <a:pt x="373" y="117"/>
                  <a:pt x="373" y="117"/>
                  <a:pt x="373" y="117"/>
                </a:cubicBezTo>
                <a:cubicBezTo>
                  <a:pt x="373" y="111"/>
                  <a:pt x="368" y="106"/>
                  <a:pt x="362" y="106"/>
                </a:cubicBezTo>
                <a:cubicBezTo>
                  <a:pt x="356" y="106"/>
                  <a:pt x="352" y="111"/>
                  <a:pt x="352" y="117"/>
                </a:cubicBezTo>
                <a:cubicBezTo>
                  <a:pt x="352" y="145"/>
                  <a:pt x="352" y="145"/>
                  <a:pt x="352" y="145"/>
                </a:cubicBezTo>
                <a:cubicBezTo>
                  <a:pt x="346" y="150"/>
                  <a:pt x="346" y="150"/>
                  <a:pt x="346" y="150"/>
                </a:cubicBezTo>
                <a:cubicBezTo>
                  <a:pt x="322" y="130"/>
                  <a:pt x="290" y="117"/>
                  <a:pt x="256" y="117"/>
                </a:cubicBezTo>
                <a:cubicBezTo>
                  <a:pt x="179" y="117"/>
                  <a:pt x="117" y="179"/>
                  <a:pt x="117" y="256"/>
                </a:cubicBezTo>
                <a:cubicBezTo>
                  <a:pt x="117" y="295"/>
                  <a:pt x="134" y="331"/>
                  <a:pt x="161" y="357"/>
                </a:cubicBezTo>
                <a:cubicBezTo>
                  <a:pt x="141" y="376"/>
                  <a:pt x="141" y="376"/>
                  <a:pt x="141" y="376"/>
                </a:cubicBezTo>
                <a:cubicBezTo>
                  <a:pt x="137" y="380"/>
                  <a:pt x="137" y="387"/>
                  <a:pt x="141" y="391"/>
                </a:cubicBezTo>
                <a:cubicBezTo>
                  <a:pt x="144" y="393"/>
                  <a:pt x="146" y="394"/>
                  <a:pt x="149" y="394"/>
                </a:cubicBezTo>
                <a:cubicBezTo>
                  <a:pt x="152" y="394"/>
                  <a:pt x="154" y="393"/>
                  <a:pt x="157" y="391"/>
                </a:cubicBezTo>
                <a:cubicBezTo>
                  <a:pt x="178" y="370"/>
                  <a:pt x="178" y="370"/>
                  <a:pt x="178" y="370"/>
                </a:cubicBezTo>
                <a:cubicBezTo>
                  <a:pt x="200" y="385"/>
                  <a:pt x="227" y="394"/>
                  <a:pt x="256" y="394"/>
                </a:cubicBezTo>
                <a:cubicBezTo>
                  <a:pt x="285" y="394"/>
                  <a:pt x="311" y="385"/>
                  <a:pt x="334" y="370"/>
                </a:cubicBezTo>
                <a:cubicBezTo>
                  <a:pt x="355" y="391"/>
                  <a:pt x="355" y="391"/>
                  <a:pt x="355" y="391"/>
                </a:cubicBezTo>
                <a:cubicBezTo>
                  <a:pt x="357" y="393"/>
                  <a:pt x="360" y="394"/>
                  <a:pt x="362" y="394"/>
                </a:cubicBezTo>
                <a:cubicBezTo>
                  <a:pt x="365" y="394"/>
                  <a:pt x="368" y="393"/>
                  <a:pt x="370" y="391"/>
                </a:cubicBezTo>
                <a:cubicBezTo>
                  <a:pt x="374" y="387"/>
                  <a:pt x="374" y="380"/>
                  <a:pt x="370" y="376"/>
                </a:cubicBezTo>
                <a:cubicBezTo>
                  <a:pt x="350" y="357"/>
                  <a:pt x="350" y="357"/>
                  <a:pt x="350" y="357"/>
                </a:cubicBezTo>
                <a:cubicBezTo>
                  <a:pt x="377" y="331"/>
                  <a:pt x="394" y="295"/>
                  <a:pt x="394" y="256"/>
                </a:cubicBezTo>
                <a:cubicBezTo>
                  <a:pt x="394" y="221"/>
                  <a:pt x="382" y="190"/>
                  <a:pt x="361" y="166"/>
                </a:cubicBezTo>
                <a:cubicBezTo>
                  <a:pt x="367" y="160"/>
                  <a:pt x="367" y="160"/>
                  <a:pt x="367" y="160"/>
                </a:cubicBezTo>
                <a:cubicBezTo>
                  <a:pt x="394" y="160"/>
                  <a:pt x="394" y="160"/>
                  <a:pt x="394" y="160"/>
                </a:cubicBezTo>
                <a:cubicBezTo>
                  <a:pt x="400" y="160"/>
                  <a:pt x="405" y="155"/>
                  <a:pt x="405" y="149"/>
                </a:cubicBezTo>
                <a:close/>
              </a:path>
            </a:pathLst>
          </a:custGeom>
          <a:solidFill>
            <a:schemeClr val="bg1"/>
          </a:solidFill>
          <a:ln>
            <a:noFill/>
          </a:ln>
        </p:spPr>
        <p:txBody>
          <a:bodyPr vert="horz" wrap="square" lIns="109109" tIns="54556" rIns="109109" bIns="54556" numCol="1" anchor="t" anchorCtr="0" compatLnSpc="1">
            <a:prstTxWarp prst="textNoShape">
              <a:avLst/>
            </a:prstTxWarp>
          </a:bodyPr>
          <a:lstStyle/>
          <a:p>
            <a:pPr defTabSz="1093993">
              <a:defRPr/>
            </a:pPr>
            <a:endParaRPr lang="en-GB" sz="2147">
              <a:solidFill>
                <a:prstClr val="black"/>
              </a:solidFill>
              <a:latin typeface="Verdana"/>
            </a:endParaRPr>
          </a:p>
        </p:txBody>
      </p:sp>
      <p:sp>
        <p:nvSpPr>
          <p:cNvPr id="48" name="TextBox 47"/>
          <p:cNvSpPr txBox="1"/>
          <p:nvPr userDrawn="1"/>
        </p:nvSpPr>
        <p:spPr>
          <a:xfrm>
            <a:off x="13927199" y="1520263"/>
            <a:ext cx="1246394" cy="808170"/>
          </a:xfrm>
          <a:prstGeom prst="rect">
            <a:avLst/>
          </a:prstGeom>
          <a:noFill/>
        </p:spPr>
        <p:txBody>
          <a:bodyPr wrap="square" lIns="0" tIns="0" rIns="0" bIns="0" rtlCol="0">
            <a:spAutoFit/>
          </a:bodyPr>
          <a:lstStyle/>
          <a:p>
            <a:pPr algn="ctr" defTabSz="1093993">
              <a:spcBef>
                <a:spcPts val="716"/>
              </a:spcBef>
              <a:buSzPct val="100000"/>
              <a:defRPr/>
            </a:pPr>
            <a:r>
              <a:rPr lang="fr-FR" sz="1313" noProof="0">
                <a:solidFill>
                  <a:prstClr val="white"/>
                </a:solidFill>
                <a:latin typeface="Verdana"/>
              </a:rPr>
              <a:t>Temps</a:t>
            </a:r>
            <a:r>
              <a:rPr lang="fr-FR" sz="1313" baseline="0" noProof="0">
                <a:solidFill>
                  <a:prstClr val="white"/>
                </a:solidFill>
                <a:latin typeface="Verdana"/>
              </a:rPr>
              <a:t> d’exécution du process sans robot</a:t>
            </a:r>
            <a:endParaRPr lang="fr-FR" sz="1313" noProof="0">
              <a:solidFill>
                <a:prstClr val="white"/>
              </a:solidFill>
              <a:latin typeface="Verdana"/>
            </a:endParaRPr>
          </a:p>
        </p:txBody>
      </p:sp>
      <p:sp>
        <p:nvSpPr>
          <p:cNvPr id="59" name="TextBox 58"/>
          <p:cNvSpPr txBox="1"/>
          <p:nvPr userDrawn="1"/>
        </p:nvSpPr>
        <p:spPr>
          <a:xfrm>
            <a:off x="13775015" y="4172164"/>
            <a:ext cx="1566826" cy="404085"/>
          </a:xfrm>
          <a:prstGeom prst="rect">
            <a:avLst/>
          </a:prstGeom>
          <a:noFill/>
        </p:spPr>
        <p:txBody>
          <a:bodyPr wrap="square" lIns="0" tIns="0" rIns="0" bIns="0" rtlCol="0">
            <a:spAutoFit/>
          </a:bodyPr>
          <a:lstStyle/>
          <a:p>
            <a:pPr algn="ctr" defTabSz="1093993">
              <a:spcBef>
                <a:spcPts val="716"/>
              </a:spcBef>
              <a:buSzPct val="100000"/>
              <a:defRPr/>
            </a:pPr>
            <a:r>
              <a:rPr lang="fr-FR" sz="1313">
                <a:solidFill>
                  <a:prstClr val="white"/>
                </a:solidFill>
                <a:latin typeface="Verdana"/>
              </a:rPr>
              <a:t>ETP</a:t>
            </a:r>
            <a:br>
              <a:rPr lang="fr-FR" sz="1313" baseline="0">
                <a:solidFill>
                  <a:prstClr val="white"/>
                </a:solidFill>
                <a:latin typeface="Verdana"/>
              </a:rPr>
            </a:br>
            <a:r>
              <a:rPr lang="fr-FR" sz="1313" baseline="0">
                <a:solidFill>
                  <a:prstClr val="white"/>
                </a:solidFill>
                <a:latin typeface="Verdana"/>
              </a:rPr>
              <a:t>économisé</a:t>
            </a:r>
            <a:endParaRPr lang="fr-FR" sz="1313">
              <a:solidFill>
                <a:prstClr val="white"/>
              </a:solidFill>
              <a:latin typeface="Verdana"/>
            </a:endParaRPr>
          </a:p>
        </p:txBody>
      </p:sp>
      <p:sp>
        <p:nvSpPr>
          <p:cNvPr id="69" name="TextBox 68"/>
          <p:cNvSpPr txBox="1"/>
          <p:nvPr userDrawn="1"/>
        </p:nvSpPr>
        <p:spPr>
          <a:xfrm>
            <a:off x="14500534" y="5454947"/>
            <a:ext cx="3786803" cy="293798"/>
          </a:xfrm>
          <a:prstGeom prst="rect">
            <a:avLst/>
          </a:prstGeom>
          <a:noFill/>
        </p:spPr>
        <p:txBody>
          <a:bodyPr wrap="square" lIns="0" tIns="0" rIns="0" bIns="0" rtlCol="0">
            <a:spAutoFit/>
          </a:bodyPr>
          <a:lstStyle/>
          <a:p>
            <a:pPr defTabSz="1093993">
              <a:spcBef>
                <a:spcPts val="716"/>
              </a:spcBef>
              <a:buSzPct val="100000"/>
              <a:defRPr/>
            </a:pPr>
            <a:r>
              <a:rPr lang="fr-FR" sz="1909">
                <a:solidFill>
                  <a:prstClr val="white"/>
                </a:solidFill>
                <a:latin typeface="Verdana" panose="020B0604030504040204" pitchFamily="34" charset="0"/>
              </a:rPr>
              <a:t>Facteurs clés de succès </a:t>
            </a:r>
          </a:p>
        </p:txBody>
      </p:sp>
      <p:sp>
        <p:nvSpPr>
          <p:cNvPr id="70" name="Freeform 575"/>
          <p:cNvSpPr>
            <a:spLocks noChangeAspect="1" noEditPoints="1"/>
          </p:cNvSpPr>
          <p:nvPr userDrawn="1"/>
        </p:nvSpPr>
        <p:spPr bwMode="auto">
          <a:xfrm>
            <a:off x="13774141" y="5342631"/>
            <a:ext cx="595705" cy="593958"/>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70 w 512"/>
              <a:gd name="T11" fmla="*/ 362 h 512"/>
              <a:gd name="T12" fmla="*/ 320 w 512"/>
              <a:gd name="T13" fmla="*/ 384 h 512"/>
              <a:gd name="T14" fmla="*/ 224 w 512"/>
              <a:gd name="T15" fmla="*/ 384 h 512"/>
              <a:gd name="T16" fmla="*/ 191 w 512"/>
              <a:gd name="T17" fmla="*/ 373 h 512"/>
              <a:gd name="T18" fmla="*/ 106 w 512"/>
              <a:gd name="T19" fmla="*/ 373 h 512"/>
              <a:gd name="T20" fmla="*/ 96 w 512"/>
              <a:gd name="T21" fmla="*/ 362 h 512"/>
              <a:gd name="T22" fmla="*/ 96 w 512"/>
              <a:gd name="T23" fmla="*/ 245 h 512"/>
              <a:gd name="T24" fmla="*/ 106 w 512"/>
              <a:gd name="T25" fmla="*/ 234 h 512"/>
              <a:gd name="T26" fmla="*/ 175 w 512"/>
              <a:gd name="T27" fmla="*/ 234 h 512"/>
              <a:gd name="T28" fmla="*/ 184 w 512"/>
              <a:gd name="T29" fmla="*/ 220 h 512"/>
              <a:gd name="T30" fmla="*/ 185 w 512"/>
              <a:gd name="T31" fmla="*/ 218 h 512"/>
              <a:gd name="T32" fmla="*/ 280 w 512"/>
              <a:gd name="T33" fmla="*/ 110 h 512"/>
              <a:gd name="T34" fmla="*/ 287 w 512"/>
              <a:gd name="T35" fmla="*/ 106 h 512"/>
              <a:gd name="T36" fmla="*/ 295 w 512"/>
              <a:gd name="T37" fmla="*/ 109 h 512"/>
              <a:gd name="T38" fmla="*/ 309 w 512"/>
              <a:gd name="T39" fmla="*/ 152 h 512"/>
              <a:gd name="T40" fmla="*/ 292 w 512"/>
              <a:gd name="T41" fmla="*/ 202 h 512"/>
              <a:gd name="T42" fmla="*/ 330 w 512"/>
              <a:gd name="T43" fmla="*/ 202 h 512"/>
              <a:gd name="T44" fmla="*/ 394 w 512"/>
              <a:gd name="T45" fmla="*/ 266 h 512"/>
              <a:gd name="T46" fmla="*/ 370 w 512"/>
              <a:gd name="T47" fmla="*/ 362 h 512"/>
              <a:gd name="T48" fmla="*/ 170 w 512"/>
              <a:gd name="T49" fmla="*/ 330 h 512"/>
              <a:gd name="T50" fmla="*/ 174 w 512"/>
              <a:gd name="T51" fmla="*/ 352 h 512"/>
              <a:gd name="T52" fmla="*/ 117 w 512"/>
              <a:gd name="T53" fmla="*/ 352 h 512"/>
              <a:gd name="T54" fmla="*/ 117 w 512"/>
              <a:gd name="T55" fmla="*/ 256 h 512"/>
              <a:gd name="T56" fmla="*/ 170 w 512"/>
              <a:gd name="T57" fmla="*/ 256 h 512"/>
              <a:gd name="T58" fmla="*/ 170 w 512"/>
              <a:gd name="T59" fmla="*/ 256 h 512"/>
              <a:gd name="T60" fmla="*/ 170 w 512"/>
              <a:gd name="T61" fmla="*/ 330 h 512"/>
              <a:gd name="T62" fmla="*/ 373 w 512"/>
              <a:gd name="T63" fmla="*/ 267 h 512"/>
              <a:gd name="T64" fmla="*/ 354 w 512"/>
              <a:gd name="T65" fmla="*/ 348 h 512"/>
              <a:gd name="T66" fmla="*/ 320 w 512"/>
              <a:gd name="T67" fmla="*/ 362 h 512"/>
              <a:gd name="T68" fmla="*/ 224 w 512"/>
              <a:gd name="T69" fmla="*/ 362 h 512"/>
              <a:gd name="T70" fmla="*/ 192 w 512"/>
              <a:gd name="T71" fmla="*/ 330 h 512"/>
              <a:gd name="T72" fmla="*/ 192 w 512"/>
              <a:gd name="T73" fmla="*/ 256 h 512"/>
              <a:gd name="T74" fmla="*/ 200 w 512"/>
              <a:gd name="T75" fmla="*/ 233 h 512"/>
              <a:gd name="T76" fmla="*/ 201 w 512"/>
              <a:gd name="T77" fmla="*/ 233 h 512"/>
              <a:gd name="T78" fmla="*/ 287 w 512"/>
              <a:gd name="T79" fmla="*/ 134 h 512"/>
              <a:gd name="T80" fmla="*/ 288 w 512"/>
              <a:gd name="T81" fmla="*/ 146 h 512"/>
              <a:gd name="T82" fmla="*/ 267 w 512"/>
              <a:gd name="T83" fmla="*/ 210 h 512"/>
              <a:gd name="T84" fmla="*/ 267 w 512"/>
              <a:gd name="T85" fmla="*/ 210 h 512"/>
              <a:gd name="T86" fmla="*/ 266 w 512"/>
              <a:gd name="T87" fmla="*/ 213 h 512"/>
              <a:gd name="T88" fmla="*/ 277 w 512"/>
              <a:gd name="T89" fmla="*/ 224 h 512"/>
              <a:gd name="T90" fmla="*/ 330 w 512"/>
              <a:gd name="T91" fmla="*/ 224 h 512"/>
              <a:gd name="T92" fmla="*/ 373 w 512"/>
              <a:gd name="T93" fmla="*/ 26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70" y="362"/>
                </a:moveTo>
                <a:cubicBezTo>
                  <a:pt x="357" y="377"/>
                  <a:pt x="340" y="384"/>
                  <a:pt x="320" y="384"/>
                </a:cubicBezTo>
                <a:cubicBezTo>
                  <a:pt x="224" y="384"/>
                  <a:pt x="224" y="384"/>
                  <a:pt x="224" y="384"/>
                </a:cubicBezTo>
                <a:cubicBezTo>
                  <a:pt x="211" y="384"/>
                  <a:pt x="200" y="380"/>
                  <a:pt x="191" y="373"/>
                </a:cubicBezTo>
                <a:cubicBezTo>
                  <a:pt x="106" y="373"/>
                  <a:pt x="106" y="373"/>
                  <a:pt x="106" y="373"/>
                </a:cubicBezTo>
                <a:cubicBezTo>
                  <a:pt x="100" y="373"/>
                  <a:pt x="96" y="368"/>
                  <a:pt x="96" y="362"/>
                </a:cubicBezTo>
                <a:cubicBezTo>
                  <a:pt x="96" y="245"/>
                  <a:pt x="96" y="245"/>
                  <a:pt x="96" y="245"/>
                </a:cubicBezTo>
                <a:cubicBezTo>
                  <a:pt x="96" y="239"/>
                  <a:pt x="100" y="234"/>
                  <a:pt x="106" y="234"/>
                </a:cubicBezTo>
                <a:cubicBezTo>
                  <a:pt x="175" y="234"/>
                  <a:pt x="175" y="234"/>
                  <a:pt x="175" y="234"/>
                </a:cubicBezTo>
                <a:cubicBezTo>
                  <a:pt x="177" y="229"/>
                  <a:pt x="180" y="224"/>
                  <a:pt x="184" y="220"/>
                </a:cubicBezTo>
                <a:cubicBezTo>
                  <a:pt x="185" y="218"/>
                  <a:pt x="185" y="218"/>
                  <a:pt x="185" y="218"/>
                </a:cubicBezTo>
                <a:cubicBezTo>
                  <a:pt x="280" y="110"/>
                  <a:pt x="280" y="110"/>
                  <a:pt x="280" y="110"/>
                </a:cubicBezTo>
                <a:cubicBezTo>
                  <a:pt x="282" y="108"/>
                  <a:pt x="284" y="106"/>
                  <a:pt x="287" y="106"/>
                </a:cubicBezTo>
                <a:cubicBezTo>
                  <a:pt x="290" y="106"/>
                  <a:pt x="293" y="107"/>
                  <a:pt x="295" y="109"/>
                </a:cubicBezTo>
                <a:cubicBezTo>
                  <a:pt x="296" y="110"/>
                  <a:pt x="315" y="129"/>
                  <a:pt x="309" y="152"/>
                </a:cubicBezTo>
                <a:cubicBezTo>
                  <a:pt x="292" y="202"/>
                  <a:pt x="292" y="202"/>
                  <a:pt x="292" y="202"/>
                </a:cubicBezTo>
                <a:cubicBezTo>
                  <a:pt x="330" y="202"/>
                  <a:pt x="330" y="202"/>
                  <a:pt x="330" y="202"/>
                </a:cubicBezTo>
                <a:cubicBezTo>
                  <a:pt x="361" y="202"/>
                  <a:pt x="394" y="235"/>
                  <a:pt x="394" y="266"/>
                </a:cubicBezTo>
                <a:cubicBezTo>
                  <a:pt x="395" y="268"/>
                  <a:pt x="400" y="329"/>
                  <a:pt x="370" y="362"/>
                </a:cubicBezTo>
                <a:close/>
                <a:moveTo>
                  <a:pt x="170" y="330"/>
                </a:moveTo>
                <a:cubicBezTo>
                  <a:pt x="170" y="338"/>
                  <a:pt x="172" y="345"/>
                  <a:pt x="174" y="352"/>
                </a:cubicBezTo>
                <a:cubicBezTo>
                  <a:pt x="117" y="352"/>
                  <a:pt x="117" y="352"/>
                  <a:pt x="117" y="352"/>
                </a:cubicBezTo>
                <a:cubicBezTo>
                  <a:pt x="117" y="256"/>
                  <a:pt x="117" y="256"/>
                  <a:pt x="117" y="256"/>
                </a:cubicBezTo>
                <a:cubicBezTo>
                  <a:pt x="170" y="256"/>
                  <a:pt x="170" y="256"/>
                  <a:pt x="170" y="256"/>
                </a:cubicBezTo>
                <a:cubicBezTo>
                  <a:pt x="170" y="256"/>
                  <a:pt x="170" y="256"/>
                  <a:pt x="170" y="256"/>
                </a:cubicBezTo>
                <a:lnTo>
                  <a:pt x="170" y="330"/>
                </a:lnTo>
                <a:close/>
                <a:moveTo>
                  <a:pt x="373" y="267"/>
                </a:moveTo>
                <a:cubicBezTo>
                  <a:pt x="373" y="268"/>
                  <a:pt x="378" y="322"/>
                  <a:pt x="354" y="348"/>
                </a:cubicBezTo>
                <a:cubicBezTo>
                  <a:pt x="346" y="358"/>
                  <a:pt x="334" y="362"/>
                  <a:pt x="320" y="362"/>
                </a:cubicBezTo>
                <a:cubicBezTo>
                  <a:pt x="224" y="362"/>
                  <a:pt x="224" y="362"/>
                  <a:pt x="224" y="362"/>
                </a:cubicBezTo>
                <a:cubicBezTo>
                  <a:pt x="205" y="362"/>
                  <a:pt x="192" y="349"/>
                  <a:pt x="192" y="330"/>
                </a:cubicBezTo>
                <a:cubicBezTo>
                  <a:pt x="192" y="256"/>
                  <a:pt x="192" y="256"/>
                  <a:pt x="192" y="256"/>
                </a:cubicBezTo>
                <a:cubicBezTo>
                  <a:pt x="192" y="248"/>
                  <a:pt x="195" y="240"/>
                  <a:pt x="200" y="233"/>
                </a:cubicBezTo>
                <a:cubicBezTo>
                  <a:pt x="201" y="233"/>
                  <a:pt x="201" y="233"/>
                  <a:pt x="201" y="233"/>
                </a:cubicBezTo>
                <a:cubicBezTo>
                  <a:pt x="287" y="134"/>
                  <a:pt x="287" y="134"/>
                  <a:pt x="287" y="134"/>
                </a:cubicBezTo>
                <a:cubicBezTo>
                  <a:pt x="288" y="138"/>
                  <a:pt x="289" y="142"/>
                  <a:pt x="288" y="146"/>
                </a:cubicBezTo>
                <a:cubicBezTo>
                  <a:pt x="267" y="210"/>
                  <a:pt x="267" y="210"/>
                  <a:pt x="267" y="210"/>
                </a:cubicBezTo>
                <a:cubicBezTo>
                  <a:pt x="267" y="210"/>
                  <a:pt x="267" y="210"/>
                  <a:pt x="267" y="210"/>
                </a:cubicBezTo>
                <a:cubicBezTo>
                  <a:pt x="267" y="211"/>
                  <a:pt x="266" y="212"/>
                  <a:pt x="266" y="213"/>
                </a:cubicBezTo>
                <a:cubicBezTo>
                  <a:pt x="266" y="219"/>
                  <a:pt x="271" y="224"/>
                  <a:pt x="277" y="224"/>
                </a:cubicBezTo>
                <a:cubicBezTo>
                  <a:pt x="330" y="224"/>
                  <a:pt x="330" y="224"/>
                  <a:pt x="330" y="224"/>
                </a:cubicBezTo>
                <a:cubicBezTo>
                  <a:pt x="349" y="224"/>
                  <a:pt x="373" y="247"/>
                  <a:pt x="373" y="267"/>
                </a:cubicBezTo>
                <a:close/>
              </a:path>
            </a:pathLst>
          </a:custGeom>
          <a:solidFill>
            <a:schemeClr val="bg1"/>
          </a:solidFill>
          <a:ln>
            <a:noFill/>
          </a:ln>
        </p:spPr>
        <p:txBody>
          <a:bodyPr vert="horz" wrap="square" lIns="109109" tIns="54556" rIns="109109" bIns="54556" numCol="1" anchor="t" anchorCtr="0" compatLnSpc="1">
            <a:prstTxWarp prst="textNoShape">
              <a:avLst/>
            </a:prstTxWarp>
          </a:bodyPr>
          <a:lstStyle/>
          <a:p>
            <a:pPr defTabSz="1093993">
              <a:defRPr/>
            </a:pPr>
            <a:endParaRPr lang="en-GB" sz="2147">
              <a:solidFill>
                <a:prstClr val="black"/>
              </a:solidFill>
              <a:latin typeface="Verdana"/>
            </a:endParaRPr>
          </a:p>
        </p:txBody>
      </p:sp>
      <p:sp>
        <p:nvSpPr>
          <p:cNvPr id="3" name="Text Placeholder 2"/>
          <p:cNvSpPr>
            <a:spLocks noGrp="1"/>
          </p:cNvSpPr>
          <p:nvPr>
            <p:ph type="body" sz="quarter" idx="14"/>
          </p:nvPr>
        </p:nvSpPr>
        <p:spPr>
          <a:xfrm>
            <a:off x="464145" y="2109343"/>
            <a:ext cx="12767242" cy="1245816"/>
          </a:xfrm>
        </p:spPr>
        <p:txBody>
          <a:bodyPr/>
          <a:lstStyle>
            <a:lvl1pPr marL="0" indent="0">
              <a:buFont typeface="Arial" panose="020B0604020202020204" pitchFamily="34" charset="0"/>
              <a:buNone/>
              <a:defRPr lang="en-US" sz="1193" kern="1200" dirty="0" smtClean="0">
                <a:solidFill>
                  <a:schemeClr val="tx1"/>
                </a:solidFill>
                <a:latin typeface="+mn-lt"/>
                <a:ea typeface="+mn-ea"/>
                <a:cs typeface="+mn-cs"/>
              </a:defRPr>
            </a:lvl1pPr>
          </a:lstStyle>
          <a:p>
            <a:pPr marL="204613" marR="0" lvl="0" indent="-204613" algn="l" defTabSz="1091265" rtl="0" eaLnBrk="1" fontAlgn="auto" latinLnBrk="0" hangingPunct="1">
              <a:lnSpc>
                <a:spcPct val="100000"/>
              </a:lnSpc>
              <a:spcBef>
                <a:spcPts val="0"/>
              </a:spcBef>
              <a:spcAft>
                <a:spcPts val="0"/>
              </a:spcAft>
              <a:buClrTx/>
              <a:buSzTx/>
              <a:buFont typeface="Webdings" panose="05030102010509060703" pitchFamily="18" charset="2"/>
              <a:buChar char="4"/>
              <a:tabLst/>
              <a:defRPr/>
            </a:pPr>
            <a:endParaRPr lang="en-US"/>
          </a:p>
        </p:txBody>
      </p:sp>
      <p:sp>
        <p:nvSpPr>
          <p:cNvPr id="81" name="Text Placeholder 2"/>
          <p:cNvSpPr>
            <a:spLocks noGrp="1"/>
          </p:cNvSpPr>
          <p:nvPr>
            <p:ph type="body" sz="quarter" idx="15"/>
          </p:nvPr>
        </p:nvSpPr>
        <p:spPr>
          <a:xfrm>
            <a:off x="15411127" y="1557693"/>
            <a:ext cx="2649795" cy="974232"/>
          </a:xfrm>
          <a:prstGeom prst="roundRect">
            <a:avLst>
              <a:gd name="adj" fmla="val 11496"/>
            </a:avLst>
          </a:prstGeom>
          <a:noFill/>
          <a:ln w="3175">
            <a:solidFill>
              <a:srgbClr val="7F7F7F"/>
            </a:solidFill>
            <a:prstDash val="solid"/>
          </a:ln>
          <a:extLst>
            <a:ext uri="{909E8E84-426E-40DD-AFC4-6F175D3DCCD1}">
              <a14:hiddenFill xmlns:a14="http://schemas.microsoft.com/office/drawing/2010/main">
                <a:solidFill>
                  <a:srgbClr val="BBE0E3"/>
                </a:solidFill>
              </a14:hiddenFill>
            </a:ext>
          </a:extLst>
        </p:spPr>
        <p:txBody>
          <a:bodyPr lIns="88894" tIns="88894" rIns="88894" bIns="88894" anchor="ctr" anchorCtr="0">
            <a:noAutofit/>
          </a:bodyPr>
          <a:lstStyle>
            <a:lvl1pPr marL="0" indent="0" algn="l">
              <a:buClrTx/>
              <a:buSzPct val="100000"/>
              <a:buFont typeface=""/>
              <a:buChar char="•"/>
              <a:defRPr lang="en-US" sz="1076" b="0" i="0" u="none" kern="1200" dirty="0" smtClean="0">
                <a:solidFill>
                  <a:srgbClr val="FFFFFF"/>
                </a:solidFill>
                <a:latin typeface="Verdana" panose="020B0604030504040204" pitchFamily="34" charset="0"/>
                <a:ea typeface="+mn-ea"/>
                <a:cs typeface="+mn-cs"/>
              </a:defRPr>
            </a:lvl1pPr>
          </a:lstStyle>
          <a:p>
            <a:pPr marL="204613" marR="0" lvl="0" indent="-204613" algn="l" defTabSz="1091265" rtl="0" eaLnBrk="1" fontAlgn="auto" latinLnBrk="0" hangingPunct="1">
              <a:lnSpc>
                <a:spcPct val="100000"/>
              </a:lnSpc>
              <a:spcBef>
                <a:spcPts val="0"/>
              </a:spcBef>
              <a:spcAft>
                <a:spcPts val="0"/>
              </a:spcAft>
              <a:buClrTx/>
              <a:buSzTx/>
              <a:buFont typeface="Webdings" panose="05030102010509060703" pitchFamily="18" charset="2"/>
              <a:buNone/>
              <a:tabLst/>
              <a:defRPr/>
            </a:pPr>
            <a:r>
              <a:rPr lang="en-US"/>
              <a:t>Edit Master text styles</a:t>
            </a:r>
          </a:p>
        </p:txBody>
      </p:sp>
      <p:sp>
        <p:nvSpPr>
          <p:cNvPr id="85" name="Text Placeholder 2"/>
          <p:cNvSpPr>
            <a:spLocks noGrp="1"/>
          </p:cNvSpPr>
          <p:nvPr>
            <p:ph type="body" sz="quarter" idx="19"/>
          </p:nvPr>
        </p:nvSpPr>
        <p:spPr>
          <a:xfrm>
            <a:off x="13845513" y="6097128"/>
            <a:ext cx="4206832" cy="3759766"/>
          </a:xfrm>
          <a:prstGeom prst="rect">
            <a:avLst/>
          </a:prstGeom>
          <a:noFill/>
          <a:ln w="3175">
            <a:solidFill>
              <a:srgbClr val="7F7F7F"/>
            </a:solidFill>
            <a:prstDash val="solid"/>
          </a:ln>
          <a:extLst>
            <a:ext uri="{909E8E84-426E-40DD-AFC4-6F175D3DCCD1}">
              <a14:hiddenFill xmlns:a14="http://schemas.microsoft.com/office/drawing/2010/main">
                <a:solidFill>
                  <a:srgbClr val="BBE0E3"/>
                </a:solidFill>
              </a14:hiddenFill>
            </a:ext>
          </a:extLst>
        </p:spPr>
        <p:txBody>
          <a:bodyPr lIns="88894" tIns="88894" rIns="88894" bIns="88894" anchor="t" anchorCtr="0">
            <a:normAutofit/>
          </a:bodyPr>
          <a:lstStyle>
            <a:lvl1pPr marL="272816" indent="-272816" algn="l" defTabSz="1093993" rtl="0" eaLnBrk="1" latinLnBrk="0" hangingPunct="1">
              <a:lnSpc>
                <a:spcPct val="106000"/>
              </a:lnSpc>
              <a:buClrTx/>
              <a:buSzPct val="100000"/>
              <a:buFont typeface="Wingdings" panose="05000000000000000000" pitchFamily="2" charset="2"/>
              <a:buChar char="ü"/>
              <a:defRPr lang="en-US" sz="1316" b="0" i="0" u="none" kern="1200" dirty="0" smtClean="0">
                <a:solidFill>
                  <a:srgbClr val="FFFFFF"/>
                </a:solidFill>
                <a:latin typeface="+mn-lt"/>
                <a:ea typeface="+mn-ea"/>
                <a:cs typeface="+mn-cs"/>
              </a:defRPr>
            </a:lvl1pPr>
          </a:lstStyle>
          <a:p>
            <a:pPr marL="204613" marR="0" lvl="0" indent="-204613" algn="l" defTabSz="1091265" rtl="0" eaLnBrk="1" fontAlgn="auto" latinLnBrk="0" hangingPunct="1">
              <a:lnSpc>
                <a:spcPct val="100000"/>
              </a:lnSpc>
              <a:spcBef>
                <a:spcPts val="0"/>
              </a:spcBef>
              <a:spcAft>
                <a:spcPts val="0"/>
              </a:spcAft>
              <a:buClrTx/>
              <a:buSzTx/>
              <a:buFont typeface="Webdings" panose="05030102010509060703" pitchFamily="18" charset="2"/>
              <a:buChar char="•"/>
              <a:tabLst/>
              <a:defRPr/>
            </a:pPr>
            <a:r>
              <a:rPr lang="en-US"/>
              <a:t>Edit Master text styles</a:t>
            </a:r>
          </a:p>
        </p:txBody>
      </p:sp>
      <p:sp>
        <p:nvSpPr>
          <p:cNvPr id="52" name="Rectangle 51"/>
          <p:cNvSpPr/>
          <p:nvPr userDrawn="1"/>
        </p:nvSpPr>
        <p:spPr>
          <a:xfrm>
            <a:off x="9923411" y="3717171"/>
            <a:ext cx="3949699" cy="294376"/>
          </a:xfrm>
          <a:prstGeom prst="rect">
            <a:avLst/>
          </a:prstGeom>
        </p:spPr>
        <p:txBody>
          <a:bodyPr wrap="square">
            <a:spAutoFit/>
          </a:bodyPr>
          <a:lstStyle/>
          <a:p>
            <a:r>
              <a:rPr lang="fr-FR" sz="1313">
                <a:solidFill>
                  <a:schemeClr val="accent1"/>
                </a:solidFill>
                <a:sym typeface="Wingdings" panose="05000000000000000000" pitchFamily="2" charset="2"/>
              </a:rPr>
              <a:t> </a:t>
            </a:r>
            <a:r>
              <a:rPr lang="fr-FR" sz="955">
                <a:solidFill>
                  <a:schemeClr val="tx1">
                    <a:lumMod val="50000"/>
                    <a:lumOff val="50000"/>
                  </a:schemeClr>
                </a:solidFill>
                <a:sym typeface="Wingdings" panose="05000000000000000000" pitchFamily="2" charset="2"/>
              </a:rPr>
              <a:t>Fort   </a:t>
            </a:r>
            <a:r>
              <a:rPr lang="fr-FR" sz="1253">
                <a:solidFill>
                  <a:schemeClr val="tx1">
                    <a:lumMod val="50000"/>
                    <a:lumOff val="50000"/>
                  </a:schemeClr>
                </a:solidFill>
                <a:sym typeface="Wingdings" panose="05000000000000000000" pitchFamily="2" charset="2"/>
              </a:rPr>
              <a:t> </a:t>
            </a:r>
            <a:r>
              <a:rPr lang="fr-FR" sz="1313">
                <a:solidFill>
                  <a:schemeClr val="accent1"/>
                </a:solidFill>
                <a:sym typeface="Wingdings" panose="05000000000000000000" pitchFamily="2" charset="2"/>
              </a:rPr>
              <a:t></a:t>
            </a:r>
            <a:r>
              <a:rPr lang="fr-FR" sz="1313">
                <a:solidFill>
                  <a:schemeClr val="accent1">
                    <a:lumMod val="40000"/>
                    <a:lumOff val="60000"/>
                  </a:schemeClr>
                </a:solidFill>
                <a:sym typeface="Wingdings" panose="05000000000000000000" pitchFamily="2" charset="2"/>
              </a:rPr>
              <a:t></a:t>
            </a:r>
            <a:r>
              <a:rPr lang="fr-FR" sz="1313">
                <a:sym typeface="Wingdings" panose="05000000000000000000" pitchFamily="2" charset="2"/>
              </a:rPr>
              <a:t> </a:t>
            </a:r>
            <a:r>
              <a:rPr lang="fr-FR" sz="955">
                <a:solidFill>
                  <a:schemeClr val="tx1">
                    <a:lumMod val="50000"/>
                    <a:lumOff val="50000"/>
                  </a:schemeClr>
                </a:solidFill>
                <a:sym typeface="Wingdings" panose="05000000000000000000" pitchFamily="2" charset="2"/>
              </a:rPr>
              <a:t>Moyen </a:t>
            </a:r>
            <a:r>
              <a:rPr lang="fr-FR" sz="1313">
                <a:sym typeface="Wingdings" panose="05000000000000000000" pitchFamily="2" charset="2"/>
              </a:rPr>
              <a:t> </a:t>
            </a:r>
            <a:r>
              <a:rPr lang="fr-FR" sz="1313">
                <a:solidFill>
                  <a:schemeClr val="accent1"/>
                </a:solidFill>
                <a:sym typeface="Wingdings" panose="05000000000000000000" pitchFamily="2" charset="2"/>
              </a:rPr>
              <a:t></a:t>
            </a:r>
            <a:r>
              <a:rPr lang="fr-FR" sz="1313">
                <a:solidFill>
                  <a:schemeClr val="accent1">
                    <a:lumMod val="40000"/>
                    <a:lumOff val="60000"/>
                  </a:schemeClr>
                </a:solidFill>
                <a:sym typeface="Wingdings" panose="05000000000000000000" pitchFamily="2" charset="2"/>
              </a:rPr>
              <a:t> </a:t>
            </a:r>
            <a:r>
              <a:rPr lang="fr-FR" sz="955">
                <a:solidFill>
                  <a:schemeClr val="tx1">
                    <a:lumMod val="50000"/>
                    <a:lumOff val="50000"/>
                  </a:schemeClr>
                </a:solidFill>
                <a:sym typeface="Wingdings" panose="05000000000000000000" pitchFamily="2" charset="2"/>
              </a:rPr>
              <a:t>Faible </a:t>
            </a:r>
            <a:endParaRPr lang="fr-FR" sz="955">
              <a:solidFill>
                <a:schemeClr val="tx1">
                  <a:lumMod val="50000"/>
                  <a:lumOff val="50000"/>
                </a:schemeClr>
              </a:solidFill>
            </a:endParaRPr>
          </a:p>
        </p:txBody>
      </p:sp>
      <p:sp>
        <p:nvSpPr>
          <p:cNvPr id="53" name="Rounded Rectangle 52"/>
          <p:cNvSpPr/>
          <p:nvPr userDrawn="1"/>
        </p:nvSpPr>
        <p:spPr>
          <a:xfrm>
            <a:off x="10931968" y="6325305"/>
            <a:ext cx="511019" cy="162000"/>
          </a:xfrm>
          <a:prstGeom prst="round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955">
              <a:solidFill>
                <a:prstClr val="black"/>
              </a:solidFill>
            </a:endParaRPr>
          </a:p>
        </p:txBody>
      </p:sp>
      <p:sp>
        <p:nvSpPr>
          <p:cNvPr id="54" name="TextBox 53"/>
          <p:cNvSpPr txBox="1"/>
          <p:nvPr userDrawn="1"/>
        </p:nvSpPr>
        <p:spPr>
          <a:xfrm>
            <a:off x="11411764" y="6246550"/>
            <a:ext cx="2160001" cy="239296"/>
          </a:xfrm>
          <a:prstGeom prst="rect">
            <a:avLst/>
          </a:prstGeom>
          <a:noFill/>
        </p:spPr>
        <p:txBody>
          <a:bodyPr wrap="square" rtlCol="0">
            <a:spAutoFit/>
          </a:bodyPr>
          <a:lstStyle/>
          <a:p>
            <a:r>
              <a:rPr lang="fr-FR" sz="955">
                <a:solidFill>
                  <a:schemeClr val="tx1">
                    <a:lumMod val="50000"/>
                    <a:lumOff val="50000"/>
                  </a:schemeClr>
                </a:solidFill>
              </a:rPr>
              <a:t>Tâche automatisée</a:t>
            </a:r>
          </a:p>
        </p:txBody>
      </p:sp>
      <p:sp>
        <p:nvSpPr>
          <p:cNvPr id="55" name="Rounded Rectangle 54"/>
          <p:cNvSpPr/>
          <p:nvPr userDrawn="1"/>
        </p:nvSpPr>
        <p:spPr>
          <a:xfrm>
            <a:off x="10931968" y="6075780"/>
            <a:ext cx="511019" cy="162000"/>
          </a:xfrm>
          <a:prstGeom prst="roundRect">
            <a:avLst/>
          </a:prstGeom>
          <a:gradFill>
            <a:gsLst>
              <a:gs pos="100000">
                <a:schemeClr val="bg1"/>
              </a:gs>
              <a:gs pos="0">
                <a:schemeClr val="accent1">
                  <a:lumMod val="40000"/>
                  <a:lumOff val="60000"/>
                </a:schemeClr>
              </a:gs>
            </a:gsLst>
            <a:lin ang="5400000" scaled="1"/>
          </a:grad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955">
              <a:solidFill>
                <a:prstClr val="black"/>
              </a:solidFill>
            </a:endParaRPr>
          </a:p>
        </p:txBody>
      </p:sp>
      <p:sp>
        <p:nvSpPr>
          <p:cNvPr id="56" name="TextBox 55"/>
          <p:cNvSpPr txBox="1"/>
          <p:nvPr userDrawn="1"/>
        </p:nvSpPr>
        <p:spPr>
          <a:xfrm>
            <a:off x="11412427" y="6000582"/>
            <a:ext cx="2160001" cy="239296"/>
          </a:xfrm>
          <a:prstGeom prst="rect">
            <a:avLst/>
          </a:prstGeom>
          <a:noFill/>
        </p:spPr>
        <p:txBody>
          <a:bodyPr wrap="square" rtlCol="0">
            <a:spAutoFit/>
          </a:bodyPr>
          <a:lstStyle/>
          <a:p>
            <a:r>
              <a:rPr lang="fr-FR" sz="955">
                <a:solidFill>
                  <a:schemeClr val="tx1">
                    <a:lumMod val="50000"/>
                    <a:lumOff val="50000"/>
                  </a:schemeClr>
                </a:solidFill>
              </a:rPr>
              <a:t>Tâche semi-automatisée</a:t>
            </a:r>
          </a:p>
        </p:txBody>
      </p:sp>
      <p:sp>
        <p:nvSpPr>
          <p:cNvPr id="57" name="Rounded Rectangle 56"/>
          <p:cNvSpPr/>
          <p:nvPr userDrawn="1"/>
        </p:nvSpPr>
        <p:spPr>
          <a:xfrm>
            <a:off x="10931968" y="5826255"/>
            <a:ext cx="511019" cy="162000"/>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955">
              <a:solidFill>
                <a:prstClr val="black"/>
              </a:solidFill>
            </a:endParaRPr>
          </a:p>
        </p:txBody>
      </p:sp>
      <p:sp>
        <p:nvSpPr>
          <p:cNvPr id="58" name="TextBox 57"/>
          <p:cNvSpPr txBox="1"/>
          <p:nvPr userDrawn="1"/>
        </p:nvSpPr>
        <p:spPr>
          <a:xfrm>
            <a:off x="11412427" y="5722650"/>
            <a:ext cx="2160001" cy="239296"/>
          </a:xfrm>
          <a:prstGeom prst="rect">
            <a:avLst/>
          </a:prstGeom>
          <a:noFill/>
        </p:spPr>
        <p:txBody>
          <a:bodyPr wrap="square" rtlCol="0">
            <a:spAutoFit/>
          </a:bodyPr>
          <a:lstStyle/>
          <a:p>
            <a:r>
              <a:rPr lang="fr-FR" sz="955">
                <a:solidFill>
                  <a:schemeClr val="tx1">
                    <a:lumMod val="50000"/>
                    <a:lumOff val="50000"/>
                  </a:schemeClr>
                </a:solidFill>
              </a:rPr>
              <a:t>Tâche manuelle</a:t>
            </a:r>
          </a:p>
        </p:txBody>
      </p:sp>
      <p:sp>
        <p:nvSpPr>
          <p:cNvPr id="50" name="TextBox 49"/>
          <p:cNvSpPr txBox="1"/>
          <p:nvPr userDrawn="1"/>
        </p:nvSpPr>
        <p:spPr>
          <a:xfrm>
            <a:off x="13877337" y="2714228"/>
            <a:ext cx="1246394" cy="808170"/>
          </a:xfrm>
          <a:prstGeom prst="rect">
            <a:avLst/>
          </a:prstGeom>
          <a:noFill/>
        </p:spPr>
        <p:txBody>
          <a:bodyPr wrap="square" lIns="0" tIns="0" rIns="0" bIns="0" rtlCol="0">
            <a:spAutoFit/>
          </a:bodyPr>
          <a:lstStyle/>
          <a:p>
            <a:pPr algn="ctr" defTabSz="1093993">
              <a:spcBef>
                <a:spcPts val="716"/>
              </a:spcBef>
              <a:buSzPct val="100000"/>
              <a:defRPr/>
            </a:pPr>
            <a:r>
              <a:rPr lang="fr-FR" sz="1313">
                <a:solidFill>
                  <a:prstClr val="white"/>
                </a:solidFill>
                <a:latin typeface="Verdana"/>
              </a:rPr>
              <a:t>Temps</a:t>
            </a:r>
            <a:r>
              <a:rPr lang="fr-FR" sz="1313" baseline="0">
                <a:solidFill>
                  <a:prstClr val="white"/>
                </a:solidFill>
                <a:latin typeface="Verdana"/>
              </a:rPr>
              <a:t> d’exécution du process avec robot</a:t>
            </a:r>
            <a:endParaRPr lang="fr-FR" sz="1313">
              <a:solidFill>
                <a:prstClr val="white"/>
              </a:solidFill>
              <a:latin typeface="Verdana"/>
            </a:endParaRPr>
          </a:p>
        </p:txBody>
      </p:sp>
      <p:sp>
        <p:nvSpPr>
          <p:cNvPr id="60" name="Text Placeholder 2"/>
          <p:cNvSpPr>
            <a:spLocks noGrp="1"/>
          </p:cNvSpPr>
          <p:nvPr>
            <p:ph type="body" sz="quarter" idx="20"/>
          </p:nvPr>
        </p:nvSpPr>
        <p:spPr>
          <a:xfrm>
            <a:off x="15402547" y="2765643"/>
            <a:ext cx="2649795" cy="974232"/>
          </a:xfrm>
          <a:prstGeom prst="roundRect">
            <a:avLst>
              <a:gd name="adj" fmla="val 11496"/>
            </a:avLst>
          </a:prstGeom>
          <a:noFill/>
          <a:ln w="3175">
            <a:solidFill>
              <a:srgbClr val="7F7F7F"/>
            </a:solidFill>
            <a:prstDash val="solid"/>
          </a:ln>
          <a:extLst>
            <a:ext uri="{909E8E84-426E-40DD-AFC4-6F175D3DCCD1}">
              <a14:hiddenFill xmlns:a14="http://schemas.microsoft.com/office/drawing/2010/main">
                <a:solidFill>
                  <a:srgbClr val="BBE0E3"/>
                </a:solidFill>
              </a14:hiddenFill>
            </a:ext>
          </a:extLst>
        </p:spPr>
        <p:txBody>
          <a:bodyPr lIns="88894" tIns="88894" rIns="88894" bIns="88894" anchor="ctr" anchorCtr="0">
            <a:noAutofit/>
          </a:bodyPr>
          <a:lstStyle>
            <a:lvl1pPr marL="0" indent="0" algn="l">
              <a:buClrTx/>
              <a:buSzPct val="100000"/>
              <a:buFont typeface=""/>
              <a:buChar char="•"/>
              <a:defRPr lang="en-US" sz="1076" b="0" i="0" u="none" kern="1200" dirty="0" smtClean="0">
                <a:solidFill>
                  <a:srgbClr val="FFFFFF"/>
                </a:solidFill>
                <a:latin typeface="Verdana" panose="020B0604030504040204" pitchFamily="34" charset="0"/>
                <a:ea typeface="+mn-ea"/>
                <a:cs typeface="+mn-cs"/>
              </a:defRPr>
            </a:lvl1pPr>
          </a:lstStyle>
          <a:p>
            <a:pPr marL="204613" marR="0" lvl="0" indent="-204613" algn="l" defTabSz="1091265" rtl="0" eaLnBrk="1" fontAlgn="auto" latinLnBrk="0" hangingPunct="1">
              <a:lnSpc>
                <a:spcPct val="100000"/>
              </a:lnSpc>
              <a:spcBef>
                <a:spcPts val="0"/>
              </a:spcBef>
              <a:spcAft>
                <a:spcPts val="0"/>
              </a:spcAft>
              <a:buClrTx/>
              <a:buSzTx/>
              <a:buFont typeface="Webdings" panose="05030102010509060703" pitchFamily="18" charset="2"/>
              <a:buNone/>
              <a:tabLst/>
              <a:defRPr/>
            </a:pPr>
            <a:r>
              <a:rPr lang="en-US"/>
              <a:t>Edit Master text styles</a:t>
            </a:r>
          </a:p>
        </p:txBody>
      </p:sp>
      <p:sp>
        <p:nvSpPr>
          <p:cNvPr id="61" name="Text Placeholder 2"/>
          <p:cNvSpPr>
            <a:spLocks noGrp="1"/>
          </p:cNvSpPr>
          <p:nvPr>
            <p:ph type="body" sz="quarter" idx="21"/>
          </p:nvPr>
        </p:nvSpPr>
        <p:spPr>
          <a:xfrm>
            <a:off x="15402547" y="3945468"/>
            <a:ext cx="2649795" cy="974232"/>
          </a:xfrm>
          <a:prstGeom prst="roundRect">
            <a:avLst>
              <a:gd name="adj" fmla="val 11496"/>
            </a:avLst>
          </a:prstGeom>
          <a:noFill/>
          <a:ln w="3175">
            <a:solidFill>
              <a:srgbClr val="7F7F7F"/>
            </a:solidFill>
            <a:prstDash val="solid"/>
          </a:ln>
          <a:extLst>
            <a:ext uri="{909E8E84-426E-40DD-AFC4-6F175D3DCCD1}">
              <a14:hiddenFill xmlns:a14="http://schemas.microsoft.com/office/drawing/2010/main">
                <a:solidFill>
                  <a:srgbClr val="BBE0E3"/>
                </a:solidFill>
              </a14:hiddenFill>
            </a:ext>
          </a:extLst>
        </p:spPr>
        <p:txBody>
          <a:bodyPr lIns="88894" tIns="88894" rIns="88894" bIns="88894" anchor="ctr" anchorCtr="0">
            <a:noAutofit/>
          </a:bodyPr>
          <a:lstStyle>
            <a:lvl1pPr marL="0" indent="0" algn="l">
              <a:buClrTx/>
              <a:buSzPct val="100000"/>
              <a:buFont typeface=""/>
              <a:buChar char="•"/>
              <a:defRPr lang="en-US" sz="1076" b="0" i="0" u="none" kern="1200" dirty="0" smtClean="0">
                <a:solidFill>
                  <a:srgbClr val="FFFFFF"/>
                </a:solidFill>
                <a:latin typeface="Verdana" panose="020B0604030504040204" pitchFamily="34" charset="0"/>
                <a:ea typeface="+mn-ea"/>
                <a:cs typeface="+mn-cs"/>
              </a:defRPr>
            </a:lvl1pPr>
          </a:lstStyle>
          <a:p>
            <a:pPr marL="204613" marR="0" lvl="0" indent="-204613" algn="l" defTabSz="1091265" rtl="0" eaLnBrk="1" fontAlgn="auto" latinLnBrk="0" hangingPunct="1">
              <a:lnSpc>
                <a:spcPct val="100000"/>
              </a:lnSpc>
              <a:spcBef>
                <a:spcPts val="0"/>
              </a:spcBef>
              <a:spcAft>
                <a:spcPts val="0"/>
              </a:spcAft>
              <a:buClrTx/>
              <a:buSzTx/>
              <a:buFont typeface="Webdings" panose="05030102010509060703" pitchFamily="18" charset="2"/>
              <a:buNone/>
              <a:tabLst/>
              <a:defRPr/>
            </a:pPr>
            <a:r>
              <a:rPr lang="en-US"/>
              <a:t>Edit Master text styles</a:t>
            </a:r>
          </a:p>
        </p:txBody>
      </p:sp>
      <p:sp>
        <p:nvSpPr>
          <p:cNvPr id="62" name="Freeform 388"/>
          <p:cNvSpPr>
            <a:spLocks noEditPoints="1"/>
          </p:cNvSpPr>
          <p:nvPr userDrawn="1"/>
        </p:nvSpPr>
        <p:spPr bwMode="auto">
          <a:xfrm>
            <a:off x="557607" y="1482160"/>
            <a:ext cx="468707" cy="328744"/>
          </a:xfrm>
          <a:custGeom>
            <a:avLst/>
            <a:gdLst>
              <a:gd name="T0" fmla="*/ 64 w 320"/>
              <a:gd name="T1" fmla="*/ 0 h 213"/>
              <a:gd name="T2" fmla="*/ 10 w 320"/>
              <a:gd name="T3" fmla="*/ 0 h 213"/>
              <a:gd name="T4" fmla="*/ 0 w 320"/>
              <a:gd name="T5" fmla="*/ 11 h 213"/>
              <a:gd name="T6" fmla="*/ 0 w 320"/>
              <a:gd name="T7" fmla="*/ 64 h 213"/>
              <a:gd name="T8" fmla="*/ 10 w 320"/>
              <a:gd name="T9" fmla="*/ 75 h 213"/>
              <a:gd name="T10" fmla="*/ 64 w 320"/>
              <a:gd name="T11" fmla="*/ 75 h 213"/>
              <a:gd name="T12" fmla="*/ 74 w 320"/>
              <a:gd name="T13" fmla="*/ 64 h 213"/>
              <a:gd name="T14" fmla="*/ 74 w 320"/>
              <a:gd name="T15" fmla="*/ 11 h 213"/>
              <a:gd name="T16" fmla="*/ 64 w 320"/>
              <a:gd name="T17" fmla="*/ 0 h 213"/>
              <a:gd name="T18" fmla="*/ 53 w 320"/>
              <a:gd name="T19" fmla="*/ 53 h 213"/>
              <a:gd name="T20" fmla="*/ 21 w 320"/>
              <a:gd name="T21" fmla="*/ 53 h 213"/>
              <a:gd name="T22" fmla="*/ 21 w 320"/>
              <a:gd name="T23" fmla="*/ 21 h 213"/>
              <a:gd name="T24" fmla="*/ 53 w 320"/>
              <a:gd name="T25" fmla="*/ 21 h 213"/>
              <a:gd name="T26" fmla="*/ 53 w 320"/>
              <a:gd name="T27" fmla="*/ 53 h 213"/>
              <a:gd name="T28" fmla="*/ 117 w 320"/>
              <a:gd name="T29" fmla="*/ 11 h 213"/>
              <a:gd name="T30" fmla="*/ 128 w 320"/>
              <a:gd name="T31" fmla="*/ 0 h 213"/>
              <a:gd name="T32" fmla="*/ 309 w 320"/>
              <a:gd name="T33" fmla="*/ 0 h 213"/>
              <a:gd name="T34" fmla="*/ 320 w 320"/>
              <a:gd name="T35" fmla="*/ 11 h 213"/>
              <a:gd name="T36" fmla="*/ 309 w 320"/>
              <a:gd name="T37" fmla="*/ 21 h 213"/>
              <a:gd name="T38" fmla="*/ 128 w 320"/>
              <a:gd name="T39" fmla="*/ 21 h 213"/>
              <a:gd name="T40" fmla="*/ 117 w 320"/>
              <a:gd name="T41" fmla="*/ 11 h 213"/>
              <a:gd name="T42" fmla="*/ 320 w 320"/>
              <a:gd name="T43" fmla="*/ 64 h 213"/>
              <a:gd name="T44" fmla="*/ 309 w 320"/>
              <a:gd name="T45" fmla="*/ 75 h 213"/>
              <a:gd name="T46" fmla="*/ 128 w 320"/>
              <a:gd name="T47" fmla="*/ 75 h 213"/>
              <a:gd name="T48" fmla="*/ 117 w 320"/>
              <a:gd name="T49" fmla="*/ 64 h 213"/>
              <a:gd name="T50" fmla="*/ 128 w 320"/>
              <a:gd name="T51" fmla="*/ 53 h 213"/>
              <a:gd name="T52" fmla="*/ 309 w 320"/>
              <a:gd name="T53" fmla="*/ 53 h 213"/>
              <a:gd name="T54" fmla="*/ 320 w 320"/>
              <a:gd name="T55" fmla="*/ 64 h 213"/>
              <a:gd name="T56" fmla="*/ 64 w 320"/>
              <a:gd name="T57" fmla="*/ 139 h 213"/>
              <a:gd name="T58" fmla="*/ 10 w 320"/>
              <a:gd name="T59" fmla="*/ 139 h 213"/>
              <a:gd name="T60" fmla="*/ 0 w 320"/>
              <a:gd name="T61" fmla="*/ 149 h 213"/>
              <a:gd name="T62" fmla="*/ 0 w 320"/>
              <a:gd name="T63" fmla="*/ 203 h 213"/>
              <a:gd name="T64" fmla="*/ 10 w 320"/>
              <a:gd name="T65" fmla="*/ 213 h 213"/>
              <a:gd name="T66" fmla="*/ 64 w 320"/>
              <a:gd name="T67" fmla="*/ 213 h 213"/>
              <a:gd name="T68" fmla="*/ 74 w 320"/>
              <a:gd name="T69" fmla="*/ 203 h 213"/>
              <a:gd name="T70" fmla="*/ 74 w 320"/>
              <a:gd name="T71" fmla="*/ 149 h 213"/>
              <a:gd name="T72" fmla="*/ 64 w 320"/>
              <a:gd name="T73" fmla="*/ 139 h 213"/>
              <a:gd name="T74" fmla="*/ 53 w 320"/>
              <a:gd name="T75" fmla="*/ 192 h 213"/>
              <a:gd name="T76" fmla="*/ 21 w 320"/>
              <a:gd name="T77" fmla="*/ 192 h 213"/>
              <a:gd name="T78" fmla="*/ 21 w 320"/>
              <a:gd name="T79" fmla="*/ 160 h 213"/>
              <a:gd name="T80" fmla="*/ 53 w 320"/>
              <a:gd name="T81" fmla="*/ 160 h 213"/>
              <a:gd name="T82" fmla="*/ 53 w 320"/>
              <a:gd name="T83" fmla="*/ 192 h 213"/>
              <a:gd name="T84" fmla="*/ 320 w 320"/>
              <a:gd name="T85" fmla="*/ 149 h 213"/>
              <a:gd name="T86" fmla="*/ 309 w 320"/>
              <a:gd name="T87" fmla="*/ 160 h 213"/>
              <a:gd name="T88" fmla="*/ 128 w 320"/>
              <a:gd name="T89" fmla="*/ 160 h 213"/>
              <a:gd name="T90" fmla="*/ 117 w 320"/>
              <a:gd name="T91" fmla="*/ 149 h 213"/>
              <a:gd name="T92" fmla="*/ 128 w 320"/>
              <a:gd name="T93" fmla="*/ 139 h 213"/>
              <a:gd name="T94" fmla="*/ 309 w 320"/>
              <a:gd name="T95" fmla="*/ 139 h 213"/>
              <a:gd name="T96" fmla="*/ 320 w 320"/>
              <a:gd name="T97" fmla="*/ 149 h 213"/>
              <a:gd name="T98" fmla="*/ 320 w 320"/>
              <a:gd name="T99" fmla="*/ 203 h 213"/>
              <a:gd name="T100" fmla="*/ 309 w 320"/>
              <a:gd name="T101" fmla="*/ 213 h 213"/>
              <a:gd name="T102" fmla="*/ 128 w 320"/>
              <a:gd name="T103" fmla="*/ 213 h 213"/>
              <a:gd name="T104" fmla="*/ 117 w 320"/>
              <a:gd name="T105" fmla="*/ 203 h 213"/>
              <a:gd name="T106" fmla="*/ 128 w 320"/>
              <a:gd name="T107" fmla="*/ 192 h 213"/>
              <a:gd name="T108" fmla="*/ 309 w 320"/>
              <a:gd name="T109" fmla="*/ 192 h 213"/>
              <a:gd name="T110" fmla="*/ 320 w 320"/>
              <a:gd name="T111" fmla="*/ 20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 h="213">
                <a:moveTo>
                  <a:pt x="64" y="0"/>
                </a:moveTo>
                <a:cubicBezTo>
                  <a:pt x="10" y="0"/>
                  <a:pt x="10" y="0"/>
                  <a:pt x="10" y="0"/>
                </a:cubicBezTo>
                <a:cubicBezTo>
                  <a:pt x="4" y="0"/>
                  <a:pt x="0" y="5"/>
                  <a:pt x="0" y="11"/>
                </a:cubicBezTo>
                <a:cubicBezTo>
                  <a:pt x="0" y="64"/>
                  <a:pt x="0" y="64"/>
                  <a:pt x="0" y="64"/>
                </a:cubicBezTo>
                <a:cubicBezTo>
                  <a:pt x="0" y="70"/>
                  <a:pt x="4" y="75"/>
                  <a:pt x="10" y="75"/>
                </a:cubicBezTo>
                <a:cubicBezTo>
                  <a:pt x="64" y="75"/>
                  <a:pt x="64" y="75"/>
                  <a:pt x="64" y="75"/>
                </a:cubicBezTo>
                <a:cubicBezTo>
                  <a:pt x="70" y="75"/>
                  <a:pt x="74" y="70"/>
                  <a:pt x="74" y="64"/>
                </a:cubicBezTo>
                <a:cubicBezTo>
                  <a:pt x="74" y="11"/>
                  <a:pt x="74" y="11"/>
                  <a:pt x="74" y="11"/>
                </a:cubicBezTo>
                <a:cubicBezTo>
                  <a:pt x="74" y="5"/>
                  <a:pt x="70" y="0"/>
                  <a:pt x="64" y="0"/>
                </a:cubicBezTo>
                <a:close/>
                <a:moveTo>
                  <a:pt x="53" y="53"/>
                </a:moveTo>
                <a:cubicBezTo>
                  <a:pt x="21" y="53"/>
                  <a:pt x="21" y="53"/>
                  <a:pt x="21" y="53"/>
                </a:cubicBezTo>
                <a:cubicBezTo>
                  <a:pt x="21" y="21"/>
                  <a:pt x="21" y="21"/>
                  <a:pt x="21" y="21"/>
                </a:cubicBezTo>
                <a:cubicBezTo>
                  <a:pt x="53" y="21"/>
                  <a:pt x="53" y="21"/>
                  <a:pt x="53" y="21"/>
                </a:cubicBezTo>
                <a:lnTo>
                  <a:pt x="53" y="53"/>
                </a:lnTo>
                <a:close/>
                <a:moveTo>
                  <a:pt x="117" y="11"/>
                </a:moveTo>
                <a:cubicBezTo>
                  <a:pt x="117" y="5"/>
                  <a:pt x="122" y="0"/>
                  <a:pt x="128" y="0"/>
                </a:cubicBezTo>
                <a:cubicBezTo>
                  <a:pt x="309" y="0"/>
                  <a:pt x="309" y="0"/>
                  <a:pt x="309" y="0"/>
                </a:cubicBezTo>
                <a:cubicBezTo>
                  <a:pt x="315" y="0"/>
                  <a:pt x="320" y="5"/>
                  <a:pt x="320" y="11"/>
                </a:cubicBezTo>
                <a:cubicBezTo>
                  <a:pt x="320" y="17"/>
                  <a:pt x="315" y="21"/>
                  <a:pt x="309" y="21"/>
                </a:cubicBezTo>
                <a:cubicBezTo>
                  <a:pt x="128" y="21"/>
                  <a:pt x="128" y="21"/>
                  <a:pt x="128" y="21"/>
                </a:cubicBezTo>
                <a:cubicBezTo>
                  <a:pt x="122" y="21"/>
                  <a:pt x="117" y="17"/>
                  <a:pt x="117" y="11"/>
                </a:cubicBezTo>
                <a:close/>
                <a:moveTo>
                  <a:pt x="320" y="64"/>
                </a:moveTo>
                <a:cubicBezTo>
                  <a:pt x="320" y="70"/>
                  <a:pt x="315" y="75"/>
                  <a:pt x="309" y="75"/>
                </a:cubicBezTo>
                <a:cubicBezTo>
                  <a:pt x="128" y="75"/>
                  <a:pt x="128" y="75"/>
                  <a:pt x="128" y="75"/>
                </a:cubicBezTo>
                <a:cubicBezTo>
                  <a:pt x="122" y="75"/>
                  <a:pt x="117" y="70"/>
                  <a:pt x="117" y="64"/>
                </a:cubicBezTo>
                <a:cubicBezTo>
                  <a:pt x="117" y="58"/>
                  <a:pt x="122" y="53"/>
                  <a:pt x="128" y="53"/>
                </a:cubicBezTo>
                <a:cubicBezTo>
                  <a:pt x="309" y="53"/>
                  <a:pt x="309" y="53"/>
                  <a:pt x="309" y="53"/>
                </a:cubicBezTo>
                <a:cubicBezTo>
                  <a:pt x="315" y="53"/>
                  <a:pt x="320" y="58"/>
                  <a:pt x="320" y="64"/>
                </a:cubicBezTo>
                <a:close/>
                <a:moveTo>
                  <a:pt x="64" y="139"/>
                </a:moveTo>
                <a:cubicBezTo>
                  <a:pt x="10" y="139"/>
                  <a:pt x="10" y="139"/>
                  <a:pt x="10" y="139"/>
                </a:cubicBezTo>
                <a:cubicBezTo>
                  <a:pt x="4" y="139"/>
                  <a:pt x="0" y="143"/>
                  <a:pt x="0" y="149"/>
                </a:cubicBezTo>
                <a:cubicBezTo>
                  <a:pt x="0" y="203"/>
                  <a:pt x="0" y="203"/>
                  <a:pt x="0" y="203"/>
                </a:cubicBezTo>
                <a:cubicBezTo>
                  <a:pt x="0" y="209"/>
                  <a:pt x="4" y="213"/>
                  <a:pt x="10" y="213"/>
                </a:cubicBezTo>
                <a:cubicBezTo>
                  <a:pt x="64" y="213"/>
                  <a:pt x="64" y="213"/>
                  <a:pt x="64" y="213"/>
                </a:cubicBezTo>
                <a:cubicBezTo>
                  <a:pt x="70" y="213"/>
                  <a:pt x="74" y="209"/>
                  <a:pt x="74" y="203"/>
                </a:cubicBezTo>
                <a:cubicBezTo>
                  <a:pt x="74" y="149"/>
                  <a:pt x="74" y="149"/>
                  <a:pt x="74" y="149"/>
                </a:cubicBezTo>
                <a:cubicBezTo>
                  <a:pt x="74" y="143"/>
                  <a:pt x="70" y="139"/>
                  <a:pt x="64" y="139"/>
                </a:cubicBezTo>
                <a:close/>
                <a:moveTo>
                  <a:pt x="53" y="192"/>
                </a:moveTo>
                <a:cubicBezTo>
                  <a:pt x="21" y="192"/>
                  <a:pt x="21" y="192"/>
                  <a:pt x="21" y="192"/>
                </a:cubicBezTo>
                <a:cubicBezTo>
                  <a:pt x="21" y="160"/>
                  <a:pt x="21" y="160"/>
                  <a:pt x="21" y="160"/>
                </a:cubicBezTo>
                <a:cubicBezTo>
                  <a:pt x="53" y="160"/>
                  <a:pt x="53" y="160"/>
                  <a:pt x="53" y="160"/>
                </a:cubicBezTo>
                <a:lnTo>
                  <a:pt x="53" y="192"/>
                </a:lnTo>
                <a:close/>
                <a:moveTo>
                  <a:pt x="320" y="149"/>
                </a:moveTo>
                <a:cubicBezTo>
                  <a:pt x="320" y="155"/>
                  <a:pt x="315" y="160"/>
                  <a:pt x="309" y="160"/>
                </a:cubicBezTo>
                <a:cubicBezTo>
                  <a:pt x="128" y="160"/>
                  <a:pt x="128" y="160"/>
                  <a:pt x="128" y="160"/>
                </a:cubicBezTo>
                <a:cubicBezTo>
                  <a:pt x="122" y="160"/>
                  <a:pt x="117" y="155"/>
                  <a:pt x="117" y="149"/>
                </a:cubicBezTo>
                <a:cubicBezTo>
                  <a:pt x="117" y="143"/>
                  <a:pt x="122" y="139"/>
                  <a:pt x="128" y="139"/>
                </a:cubicBezTo>
                <a:cubicBezTo>
                  <a:pt x="309" y="139"/>
                  <a:pt x="309" y="139"/>
                  <a:pt x="309" y="139"/>
                </a:cubicBezTo>
                <a:cubicBezTo>
                  <a:pt x="315" y="139"/>
                  <a:pt x="320" y="143"/>
                  <a:pt x="320" y="149"/>
                </a:cubicBezTo>
                <a:close/>
                <a:moveTo>
                  <a:pt x="320" y="203"/>
                </a:moveTo>
                <a:cubicBezTo>
                  <a:pt x="320" y="209"/>
                  <a:pt x="315" y="213"/>
                  <a:pt x="309" y="213"/>
                </a:cubicBezTo>
                <a:cubicBezTo>
                  <a:pt x="128" y="213"/>
                  <a:pt x="128" y="213"/>
                  <a:pt x="128" y="213"/>
                </a:cubicBezTo>
                <a:cubicBezTo>
                  <a:pt x="122" y="213"/>
                  <a:pt x="117" y="209"/>
                  <a:pt x="117" y="203"/>
                </a:cubicBezTo>
                <a:cubicBezTo>
                  <a:pt x="117" y="197"/>
                  <a:pt x="122" y="192"/>
                  <a:pt x="128" y="192"/>
                </a:cubicBezTo>
                <a:cubicBezTo>
                  <a:pt x="309" y="192"/>
                  <a:pt x="309" y="192"/>
                  <a:pt x="309" y="192"/>
                </a:cubicBezTo>
                <a:cubicBezTo>
                  <a:pt x="315" y="192"/>
                  <a:pt x="320" y="197"/>
                  <a:pt x="320" y="203"/>
                </a:cubicBezTo>
                <a:close/>
              </a:path>
            </a:pathLst>
          </a:custGeom>
          <a:solidFill>
            <a:schemeClr val="accent1"/>
          </a:solidFill>
          <a:ln>
            <a:solidFill>
              <a:schemeClr val="accent1">
                <a:lumMod val="40000"/>
                <a:lumOff val="60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109119" tIns="54559" rIns="109119" bIns="54559" numCol="1" anchor="t" anchorCtr="0" compatLnSpc="1">
            <a:prstTxWarp prst="textNoShape">
              <a:avLst/>
            </a:prstTxWarp>
          </a:bodyPr>
          <a:lstStyle/>
          <a:p>
            <a:endParaRPr lang="en-GB" sz="2149"/>
          </a:p>
        </p:txBody>
      </p:sp>
    </p:spTree>
    <p:extLst>
      <p:ext uri="{BB962C8B-B14F-4D97-AF65-F5344CB8AC3E}">
        <p14:creationId xmlns:p14="http://schemas.microsoft.com/office/powerpoint/2010/main" val="10121334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mp; subtitle">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741298" y="476257"/>
            <a:ext cx="16802693" cy="501149"/>
          </a:xfrm>
          <a:prstGeom prst="rect">
            <a:avLst/>
          </a:prstGeom>
        </p:spPr>
        <p:txBody>
          <a:bodyPr vert="horz" lIns="0" tIns="0" rIns="0" bIns="0" rtlCol="0" anchor="t" anchorCtr="0">
            <a:noAutofit/>
          </a:bodyPr>
          <a:lstStyle>
            <a:lvl1pPr>
              <a:defRPr/>
            </a:lvl1pPr>
          </a:lstStyle>
          <a:p>
            <a:r>
              <a:rPr lang="en-US" dirty="0"/>
              <a:t>Click to add title</a:t>
            </a:r>
          </a:p>
        </p:txBody>
      </p:sp>
      <p:sp>
        <p:nvSpPr>
          <p:cNvPr id="5" name="Footer Placeholder 5"/>
          <p:cNvSpPr>
            <a:spLocks noGrp="1"/>
          </p:cNvSpPr>
          <p:nvPr>
            <p:ph type="ftr" sz="quarter" idx="3"/>
          </p:nvPr>
        </p:nvSpPr>
        <p:spPr>
          <a:xfrm>
            <a:off x="741297" y="9679389"/>
            <a:ext cx="6172029" cy="136512"/>
          </a:xfrm>
          <a:prstGeom prst="rect">
            <a:avLst/>
          </a:prstGeom>
          <a:noFill/>
        </p:spPr>
        <p:txBody>
          <a:bodyPr wrap="square" lIns="0" tIns="0" rIns="0" bIns="0" rtlCol="0">
            <a:spAutoFit/>
          </a:bodyPr>
          <a:lstStyle>
            <a:lvl1pPr>
              <a:defRPr kumimoji="0" lang="fr-FR" sz="887" b="0" i="0" u="none" strike="noStrike" cap="none" spc="0" normalizeH="0" baseline="0" dirty="0">
                <a:ln>
                  <a:noFill/>
                </a:ln>
                <a:solidFill>
                  <a:prstClr val="black"/>
                </a:solidFill>
                <a:effectLst/>
                <a:uLnTx/>
                <a:uFillTx/>
                <a:latin typeface="Verdana"/>
              </a:defRPr>
            </a:lvl1pPr>
          </a:lstStyle>
          <a:p>
            <a:pPr defTabSz="1244316">
              <a:spcBef>
                <a:spcPts val="816"/>
              </a:spcBef>
              <a:buSzPct val="100000"/>
            </a:pPr>
            <a:r>
              <a:rPr lang="fr-FR"/>
              <a:t>Conception et Réalisation d'un Chatbot assisté par l'RPA</a:t>
            </a:r>
          </a:p>
        </p:txBody>
      </p:sp>
      <p:sp>
        <p:nvSpPr>
          <p:cNvPr id="6" name="Slide Number Placeholder 6"/>
          <p:cNvSpPr>
            <a:spLocks noGrp="1"/>
          </p:cNvSpPr>
          <p:nvPr>
            <p:ph type="sldNum" sz="quarter" idx="4"/>
          </p:nvPr>
        </p:nvSpPr>
        <p:spPr>
          <a:xfrm>
            <a:off x="17148905" y="9679388"/>
            <a:ext cx="395085" cy="136512"/>
          </a:xfrm>
          <a:prstGeom prst="rect">
            <a:avLst/>
          </a:prstGeom>
          <a:noFill/>
        </p:spPr>
        <p:txBody>
          <a:bodyPr wrap="square" lIns="0" tIns="0" rIns="0" bIns="0" rtlCol="0">
            <a:spAutoFit/>
          </a:bodyPr>
          <a:lstStyle>
            <a:lvl1pPr algn="r">
              <a:defRPr kumimoji="0" lang="fr-FR" sz="887" b="0" i="0" u="none" strike="noStrike" cap="none" spc="0" normalizeH="0" baseline="0" smtClean="0">
                <a:ln>
                  <a:noFill/>
                </a:ln>
                <a:solidFill>
                  <a:prstClr val="black"/>
                </a:solidFill>
                <a:effectLst/>
                <a:uLnTx/>
                <a:uFillTx/>
                <a:latin typeface="Verdana"/>
              </a:defRPr>
            </a:lvl1pPr>
          </a:lstStyle>
          <a:p>
            <a:pPr defTabSz="1244316">
              <a:spcBef>
                <a:spcPts val="816"/>
              </a:spcBef>
              <a:buSzPct val="100000"/>
            </a:pPr>
            <a:fld id="{6389EFCB-0C24-4FEF-BD3B-71D94CF43C76}" type="slidenum">
              <a:rPr lang="fr-FR" smtClean="0"/>
              <a:pPr defTabSz="1244316">
                <a:spcBef>
                  <a:spcPts val="816"/>
                </a:spcBef>
                <a:buSzPct val="100000"/>
              </a:pPr>
              <a:t>‹#›</a:t>
            </a:fld>
            <a:endParaRPr lang="fr-FR"/>
          </a:p>
        </p:txBody>
      </p:sp>
      <p:sp>
        <p:nvSpPr>
          <p:cNvPr id="7" name="Date Placeholder 4"/>
          <p:cNvSpPr>
            <a:spLocks noGrp="1"/>
          </p:cNvSpPr>
          <p:nvPr>
            <p:ph type="dt" sz="half" idx="2"/>
          </p:nvPr>
        </p:nvSpPr>
        <p:spPr>
          <a:xfrm>
            <a:off x="9055039" y="9679388"/>
            <a:ext cx="7801289" cy="136512"/>
          </a:xfrm>
          <a:prstGeom prst="rect">
            <a:avLst/>
          </a:prstGeom>
          <a:noFill/>
        </p:spPr>
        <p:txBody>
          <a:bodyPr wrap="square" lIns="0" tIns="0" rIns="0" bIns="0" rtlCol="0">
            <a:spAutoFit/>
          </a:bodyPr>
          <a:lstStyle>
            <a:lvl1pPr algn="r">
              <a:defRPr kumimoji="0" lang="fr-FR" sz="887" b="0" i="0" u="none" strike="noStrike" cap="none" spc="0" normalizeH="0" baseline="0" smtClean="0">
                <a:ln>
                  <a:noFill/>
                </a:ln>
                <a:solidFill>
                  <a:prstClr val="black"/>
                </a:solidFill>
                <a:effectLst/>
                <a:uLnTx/>
                <a:uFillTx/>
                <a:latin typeface="Verdana"/>
              </a:defRPr>
            </a:lvl1pPr>
          </a:lstStyle>
          <a:p>
            <a:pPr defTabSz="1244316">
              <a:spcBef>
                <a:spcPts val="816"/>
              </a:spcBef>
              <a:buSzPct val="100000"/>
            </a:pPr>
            <a:fld id="{83CA3D1B-3D5E-4BF5-82E5-70EE25D69354}" type="datetime1">
              <a:rPr lang="en-US" smtClean="0"/>
              <a:t>6/30/2020</a:t>
            </a:fld>
            <a:endParaRPr lang="fr-FR" dirty="0"/>
          </a:p>
        </p:txBody>
      </p:sp>
    </p:spTree>
    <p:extLst>
      <p:ext uri="{BB962C8B-B14F-4D97-AF65-F5344CB8AC3E}">
        <p14:creationId xmlns:p14="http://schemas.microsoft.com/office/powerpoint/2010/main" val="32831458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CE5152-8B84-4273-9250-3C498C881AE7}" type="datetime1">
              <a:rPr lang="en-US" smtClean="0"/>
              <a:t>6/30/2020</a:t>
            </a:fld>
            <a:endParaRPr lang="en-US"/>
          </a:p>
        </p:txBody>
      </p:sp>
      <p:sp>
        <p:nvSpPr>
          <p:cNvPr id="5" name="Footer Placeholder 4"/>
          <p:cNvSpPr>
            <a:spLocks noGrp="1"/>
          </p:cNvSpPr>
          <p:nvPr>
            <p:ph type="ftr" sz="quarter" idx="11"/>
          </p:nvPr>
        </p:nvSpPr>
        <p:spPr/>
        <p:txBody>
          <a:bodyPr/>
          <a:lstStyle/>
          <a:p>
            <a:r>
              <a:rPr lang="fr-FR"/>
              <a:t>Conception et Réalisation d'un Chatbot assisté par l'RPA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372988-6AB8-4215-B899-275EAEC34C13}" type="datetime1">
              <a:rPr lang="en-US" smtClean="0"/>
              <a:t>6/30/2020</a:t>
            </a:fld>
            <a:endParaRPr lang="en-US"/>
          </a:p>
        </p:txBody>
      </p:sp>
      <p:sp>
        <p:nvSpPr>
          <p:cNvPr id="5" name="Footer Placeholder 4"/>
          <p:cNvSpPr>
            <a:spLocks noGrp="1"/>
          </p:cNvSpPr>
          <p:nvPr>
            <p:ph type="ftr" sz="quarter" idx="11"/>
          </p:nvPr>
        </p:nvSpPr>
        <p:spPr/>
        <p:txBody>
          <a:bodyPr/>
          <a:lstStyle/>
          <a:p>
            <a:r>
              <a:rPr lang="fr-FR"/>
              <a:t>Conception et Réalisation d'un Chatbot assisté par l'RPA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0611E8-62F7-44D4-B894-626CA63CDA93}" type="datetime1">
              <a:rPr lang="en-US" smtClean="0"/>
              <a:t>6/30/2020</a:t>
            </a:fld>
            <a:endParaRPr lang="en-US"/>
          </a:p>
        </p:txBody>
      </p:sp>
      <p:sp>
        <p:nvSpPr>
          <p:cNvPr id="6" name="Footer Placeholder 5"/>
          <p:cNvSpPr>
            <a:spLocks noGrp="1"/>
          </p:cNvSpPr>
          <p:nvPr>
            <p:ph type="ftr" sz="quarter" idx="11"/>
          </p:nvPr>
        </p:nvSpPr>
        <p:spPr/>
        <p:txBody>
          <a:bodyPr/>
          <a:lstStyle/>
          <a:p>
            <a:r>
              <a:rPr lang="fr-FR"/>
              <a:t>Conception et Réalisation d'un Chatbot assisté par l'RPA</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8900F1-FC0B-4CEC-AD8A-27202F0EFF04}" type="datetime1">
              <a:rPr lang="en-US" smtClean="0"/>
              <a:t>6/30/2020</a:t>
            </a:fld>
            <a:endParaRPr lang="en-US"/>
          </a:p>
        </p:txBody>
      </p:sp>
      <p:sp>
        <p:nvSpPr>
          <p:cNvPr id="8" name="Footer Placeholder 7"/>
          <p:cNvSpPr>
            <a:spLocks noGrp="1"/>
          </p:cNvSpPr>
          <p:nvPr>
            <p:ph type="ftr" sz="quarter" idx="11"/>
          </p:nvPr>
        </p:nvSpPr>
        <p:spPr/>
        <p:txBody>
          <a:bodyPr/>
          <a:lstStyle/>
          <a:p>
            <a:r>
              <a:rPr lang="fr-FR"/>
              <a:t>Conception et Réalisation d'un Chatbot assisté par l'RPA</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0EDF6A7-DD73-4C13-8A27-201A0EC00FEE}" type="datetime1">
              <a:rPr lang="en-US" smtClean="0"/>
              <a:t>6/30/2020</a:t>
            </a:fld>
            <a:endParaRPr lang="en-US"/>
          </a:p>
        </p:txBody>
      </p:sp>
      <p:sp>
        <p:nvSpPr>
          <p:cNvPr id="4" name="Footer Placeholder 3"/>
          <p:cNvSpPr>
            <a:spLocks noGrp="1"/>
          </p:cNvSpPr>
          <p:nvPr>
            <p:ph type="ftr" sz="quarter" idx="11"/>
          </p:nvPr>
        </p:nvSpPr>
        <p:spPr/>
        <p:txBody>
          <a:bodyPr/>
          <a:lstStyle/>
          <a:p>
            <a:r>
              <a:rPr lang="fr-FR"/>
              <a:t>Conception et Réalisation d'un Chatbot assisté par l'RPA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04800" y="9715687"/>
            <a:ext cx="2133600" cy="365125"/>
          </a:xfrm>
        </p:spPr>
        <p:txBody>
          <a:bodyPr/>
          <a:lstStyle/>
          <a:p>
            <a:fld id="{2A2BEDDA-DB9F-4E79-9F88-74E14AA37426}" type="datetime1">
              <a:rPr lang="en-US" smtClean="0"/>
              <a:t>6/30/2020</a:t>
            </a:fld>
            <a:endParaRPr lang="en-US" dirty="0"/>
          </a:p>
        </p:txBody>
      </p:sp>
      <p:sp>
        <p:nvSpPr>
          <p:cNvPr id="3" name="Footer Placeholder 2"/>
          <p:cNvSpPr>
            <a:spLocks noGrp="1"/>
          </p:cNvSpPr>
          <p:nvPr>
            <p:ph type="ftr" sz="quarter" idx="11"/>
          </p:nvPr>
        </p:nvSpPr>
        <p:spPr>
          <a:xfrm>
            <a:off x="6038850" y="9914465"/>
            <a:ext cx="6210300" cy="300692"/>
          </a:xfrm>
        </p:spPr>
        <p:txBody>
          <a:bodyPr/>
          <a:lstStyle>
            <a:lvl1pPr>
              <a:defRPr sz="2000"/>
            </a:lvl1pPr>
          </a:lstStyle>
          <a:p>
            <a:r>
              <a:rPr lang="fr-FR" dirty="0"/>
              <a:t>Conception et Réalisation d'un </a:t>
            </a:r>
            <a:r>
              <a:rPr lang="fr-FR" dirty="0" err="1"/>
              <a:t>Chatbot</a:t>
            </a:r>
            <a:r>
              <a:rPr lang="fr-FR" dirty="0"/>
              <a:t> assisté par l'RPA</a:t>
            </a:r>
            <a:endParaRPr lang="en-US" dirty="0"/>
          </a:p>
        </p:txBody>
      </p:sp>
      <p:sp>
        <p:nvSpPr>
          <p:cNvPr id="4" name="Slide Number Placeholder 3"/>
          <p:cNvSpPr>
            <a:spLocks noGrp="1"/>
          </p:cNvSpPr>
          <p:nvPr>
            <p:ph type="sldNum" sz="quarter" idx="12"/>
          </p:nvPr>
        </p:nvSpPr>
        <p:spPr>
          <a:xfrm>
            <a:off x="15849600" y="9761537"/>
            <a:ext cx="2133600" cy="365125"/>
          </a:xfrm>
        </p:spPr>
        <p:txBody>
          <a:bodyPr/>
          <a:lstStyle>
            <a:lvl1pPr>
              <a:defRPr sz="2000" b="1"/>
            </a:lvl1p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1B28B9-D113-4E0D-8747-C3DA55979FB7}" type="datetime1">
              <a:rPr lang="en-US" smtClean="0"/>
              <a:t>6/30/2020</a:t>
            </a:fld>
            <a:endParaRPr lang="en-US"/>
          </a:p>
        </p:txBody>
      </p:sp>
      <p:sp>
        <p:nvSpPr>
          <p:cNvPr id="6" name="Footer Placeholder 5"/>
          <p:cNvSpPr>
            <a:spLocks noGrp="1"/>
          </p:cNvSpPr>
          <p:nvPr>
            <p:ph type="ftr" sz="quarter" idx="11"/>
          </p:nvPr>
        </p:nvSpPr>
        <p:spPr/>
        <p:txBody>
          <a:bodyPr/>
          <a:lstStyle/>
          <a:p>
            <a:r>
              <a:rPr lang="fr-FR"/>
              <a:t>Conception et Réalisation d'un Chatbot assisté par l'RPA</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D6BE4D-CD7C-4A22-AFDD-C718A1FE32C2}" type="datetime1">
              <a:rPr lang="en-US" smtClean="0"/>
              <a:t>6/30/2020</a:t>
            </a:fld>
            <a:endParaRPr lang="en-US"/>
          </a:p>
        </p:txBody>
      </p:sp>
      <p:sp>
        <p:nvSpPr>
          <p:cNvPr id="6" name="Footer Placeholder 5"/>
          <p:cNvSpPr>
            <a:spLocks noGrp="1"/>
          </p:cNvSpPr>
          <p:nvPr>
            <p:ph type="ftr" sz="quarter" idx="11"/>
          </p:nvPr>
        </p:nvSpPr>
        <p:spPr/>
        <p:txBody>
          <a:bodyPr/>
          <a:lstStyle/>
          <a:p>
            <a:r>
              <a:rPr lang="fr-FR"/>
              <a:t>Conception et Réalisation d'un Chatbot assisté par l'RPA</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D95540-171A-47D4-8FE4-0AA95943094B}" type="datetime1">
              <a:rPr lang="en-US" smtClean="0"/>
              <a:t>6/30/2020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Conception et Réalisation d'un Chatbot assisté par l'RPA</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1.png"/><Relationship Id="rId10" Type="http://schemas.openxmlformats.org/officeDocument/2006/relationships/image" Target="../media/image31.png"/><Relationship Id="rId4" Type="http://schemas.openxmlformats.org/officeDocument/2006/relationships/image" Target="../media/image33.pn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53.sv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66.png"/><Relationship Id="rId3" Type="http://schemas.openxmlformats.org/officeDocument/2006/relationships/image" Target="../media/image74.png"/><Relationship Id="rId7" Type="http://schemas.openxmlformats.org/officeDocument/2006/relationships/image" Target="../media/image77.png"/><Relationship Id="rId12" Type="http://schemas.openxmlformats.org/officeDocument/2006/relationships/image" Target="../media/image81.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0.png"/><Relationship Id="rId11" Type="http://schemas.openxmlformats.org/officeDocument/2006/relationships/image" Target="../media/image80.png"/><Relationship Id="rId5" Type="http://schemas.openxmlformats.org/officeDocument/2006/relationships/image" Target="../media/image76.png"/><Relationship Id="rId15" Type="http://schemas.openxmlformats.org/officeDocument/2006/relationships/image" Target="../media/image4.png"/><Relationship Id="rId10" Type="http://schemas.openxmlformats.org/officeDocument/2006/relationships/image" Target="../media/image79.png"/><Relationship Id="rId4" Type="http://schemas.openxmlformats.org/officeDocument/2006/relationships/image" Target="../media/image75.png"/><Relationship Id="rId9" Type="http://schemas.openxmlformats.org/officeDocument/2006/relationships/image" Target="../media/image71.png"/><Relationship Id="rId14" Type="http://schemas.openxmlformats.org/officeDocument/2006/relationships/image" Target="../media/image82.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68.png"/><Relationship Id="rId7"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6.png"/><Relationship Id="rId4" Type="http://schemas.openxmlformats.org/officeDocument/2006/relationships/image" Target="../media/image69.png"/><Relationship Id="rId9"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78.svg"/><Relationship Id="rId7" Type="http://schemas.openxmlformats.org/officeDocument/2006/relationships/image" Target="../media/image74.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66.png"/><Relationship Id="rId11" Type="http://schemas.openxmlformats.org/officeDocument/2006/relationships/image" Target="../media/image4.png"/><Relationship Id="rId5" Type="http://schemas.openxmlformats.org/officeDocument/2006/relationships/image" Target="../media/image76.png"/><Relationship Id="rId10" Type="http://schemas.openxmlformats.org/officeDocument/2006/relationships/image" Target="../media/image88.png"/><Relationship Id="rId4" Type="http://schemas.openxmlformats.org/officeDocument/2006/relationships/image" Target="../media/image75.png"/><Relationship Id="rId9"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59.png"/><Relationship Id="rId7" Type="http://schemas.openxmlformats.org/officeDocument/2006/relationships/image" Target="../media/image8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jpeg"/><Relationship Id="rId9"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5.pn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10.pn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943100"/>
            <a:ext cx="18288000" cy="123181"/>
          </a:xfrm>
          <a:prstGeom prst="rect">
            <a:avLst/>
          </a:prstGeom>
          <a:solidFill>
            <a:srgbClr val="9AC026"/>
          </a:solidFill>
        </p:spPr>
      </p:sp>
      <p:sp>
        <p:nvSpPr>
          <p:cNvPr id="3" name="AutoShape 3"/>
          <p:cNvSpPr/>
          <p:nvPr/>
        </p:nvSpPr>
        <p:spPr>
          <a:xfrm>
            <a:off x="0" y="9659305"/>
            <a:ext cx="18288000" cy="625063"/>
          </a:xfrm>
          <a:prstGeom prst="rect">
            <a:avLst/>
          </a:prstGeom>
          <a:solidFill>
            <a:srgbClr val="9AC026"/>
          </a:solidFill>
        </p:spPr>
      </p:sp>
      <p:sp>
        <p:nvSpPr>
          <p:cNvPr id="4" name="TextBox 4"/>
          <p:cNvSpPr txBox="1"/>
          <p:nvPr/>
        </p:nvSpPr>
        <p:spPr>
          <a:xfrm>
            <a:off x="493223" y="9774658"/>
            <a:ext cx="17794777" cy="356257"/>
          </a:xfrm>
          <a:prstGeom prst="rect">
            <a:avLst/>
          </a:prstGeom>
        </p:spPr>
        <p:txBody>
          <a:bodyPr lIns="0" tIns="0" rIns="0" bIns="0" rtlCol="0" anchor="t">
            <a:spAutoFit/>
          </a:bodyPr>
          <a:lstStyle/>
          <a:p>
            <a:pPr algn="l">
              <a:lnSpc>
                <a:spcPts val="2953"/>
              </a:lnSpc>
            </a:pPr>
            <a:r>
              <a:rPr lang="en-US" sz="2109" dirty="0">
                <a:solidFill>
                  <a:srgbClr val="F8F7F0"/>
                </a:solidFill>
                <a:latin typeface="Open Sans Bold"/>
              </a:rPr>
              <a:t>Soutenu le : 02 </a:t>
            </a:r>
            <a:r>
              <a:rPr lang="en-US" sz="2109" dirty="0" err="1">
                <a:solidFill>
                  <a:srgbClr val="F8F7F0"/>
                </a:solidFill>
                <a:latin typeface="Open Sans Bold"/>
              </a:rPr>
              <a:t>Juillet</a:t>
            </a:r>
            <a:r>
              <a:rPr lang="en-US" sz="2109" dirty="0">
                <a:solidFill>
                  <a:srgbClr val="F8F7F0"/>
                </a:solidFill>
                <a:latin typeface="Open Sans Bold"/>
              </a:rPr>
              <a:t> 2020                                                                                                                                         </a:t>
            </a:r>
            <a:r>
              <a:rPr lang="en-US" sz="2109" dirty="0" err="1">
                <a:solidFill>
                  <a:srgbClr val="F8F7F0"/>
                </a:solidFill>
                <a:latin typeface="Open Sans Bold"/>
              </a:rPr>
              <a:t>Année</a:t>
            </a:r>
            <a:r>
              <a:rPr lang="en-US" sz="2109" dirty="0">
                <a:solidFill>
                  <a:srgbClr val="F8F7F0"/>
                </a:solidFill>
                <a:latin typeface="Open Sans Bold"/>
              </a:rPr>
              <a:t> </a:t>
            </a:r>
            <a:r>
              <a:rPr lang="en-US" sz="2109" dirty="0" err="1">
                <a:solidFill>
                  <a:srgbClr val="F8F7F0"/>
                </a:solidFill>
                <a:latin typeface="Open Sans Bold"/>
              </a:rPr>
              <a:t>universitaire</a:t>
            </a:r>
            <a:r>
              <a:rPr lang="en-US" sz="2109" dirty="0">
                <a:solidFill>
                  <a:srgbClr val="F8F7F0"/>
                </a:solidFill>
                <a:latin typeface="Open Sans Bold"/>
              </a:rPr>
              <a:t> : 2019 - 2020</a:t>
            </a:r>
          </a:p>
        </p:txBody>
      </p:sp>
      <p:pic>
        <p:nvPicPr>
          <p:cNvPr id="5" name="Picture 5"/>
          <p:cNvPicPr>
            <a:picLocks noChangeAspect="1"/>
          </p:cNvPicPr>
          <p:nvPr/>
        </p:nvPicPr>
        <p:blipFill>
          <a:blip r:embed="rId2"/>
          <a:srcRect t="1890" b="1890"/>
          <a:stretch>
            <a:fillRect/>
          </a:stretch>
        </p:blipFill>
        <p:spPr>
          <a:xfrm>
            <a:off x="493223" y="136847"/>
            <a:ext cx="1605299" cy="1656075"/>
          </a:xfrm>
          <a:prstGeom prst="rect">
            <a:avLst/>
          </a:prstGeom>
        </p:spPr>
      </p:pic>
      <p:pic>
        <p:nvPicPr>
          <p:cNvPr id="6" name="Picture 6"/>
          <p:cNvPicPr>
            <a:picLocks noChangeAspect="1"/>
          </p:cNvPicPr>
          <p:nvPr/>
        </p:nvPicPr>
        <p:blipFill>
          <a:blip r:embed="rId3"/>
          <a:srcRect/>
          <a:stretch>
            <a:fillRect/>
          </a:stretch>
        </p:blipFill>
        <p:spPr>
          <a:xfrm>
            <a:off x="15039573" y="546016"/>
            <a:ext cx="3036011" cy="965368"/>
          </a:xfrm>
          <a:prstGeom prst="rect">
            <a:avLst/>
          </a:prstGeom>
        </p:spPr>
      </p:pic>
      <p:sp>
        <p:nvSpPr>
          <p:cNvPr id="7" name="TextBox 7"/>
          <p:cNvSpPr txBox="1"/>
          <p:nvPr/>
        </p:nvSpPr>
        <p:spPr>
          <a:xfrm>
            <a:off x="4459146" y="239825"/>
            <a:ext cx="8988709" cy="1405387"/>
          </a:xfrm>
          <a:prstGeom prst="rect">
            <a:avLst/>
          </a:prstGeom>
        </p:spPr>
        <p:txBody>
          <a:bodyPr lIns="0" tIns="0" rIns="0" bIns="0" rtlCol="0" anchor="t">
            <a:spAutoFit/>
          </a:bodyPr>
          <a:lstStyle/>
          <a:p>
            <a:pPr algn="ctr">
              <a:lnSpc>
                <a:spcPts val="3758"/>
              </a:lnSpc>
            </a:pPr>
            <a:r>
              <a:rPr lang="en-US" sz="2489">
                <a:solidFill>
                  <a:srgbClr val="000000"/>
                </a:solidFill>
                <a:latin typeface="Open Sans"/>
              </a:rPr>
              <a:t>Soutenance du Projet de Fin d’Etudes</a:t>
            </a:r>
          </a:p>
          <a:p>
            <a:pPr algn="ctr">
              <a:lnSpc>
                <a:spcPts val="3758"/>
              </a:lnSpc>
            </a:pPr>
            <a:r>
              <a:rPr lang="en-US" sz="2489">
                <a:solidFill>
                  <a:srgbClr val="000000"/>
                </a:solidFill>
                <a:latin typeface="Open Sans"/>
              </a:rPr>
              <a:t>Pour l’obtention du titre</a:t>
            </a:r>
          </a:p>
          <a:p>
            <a:pPr algn="ctr">
              <a:lnSpc>
                <a:spcPts val="3758"/>
              </a:lnSpc>
            </a:pPr>
            <a:r>
              <a:rPr lang="en-US" sz="2489">
                <a:solidFill>
                  <a:srgbClr val="000000"/>
                </a:solidFill>
                <a:latin typeface="Open Sans"/>
              </a:rPr>
              <a:t>Ingénieur d’Etat en Génie logiciel &amp; Développement mobile</a:t>
            </a:r>
          </a:p>
        </p:txBody>
      </p:sp>
      <p:grpSp>
        <p:nvGrpSpPr>
          <p:cNvPr id="8" name="Group 8"/>
          <p:cNvGrpSpPr/>
          <p:nvPr/>
        </p:nvGrpSpPr>
        <p:grpSpPr>
          <a:xfrm>
            <a:off x="2425573" y="3133894"/>
            <a:ext cx="13589254" cy="2506775"/>
            <a:chOff x="0" y="0"/>
            <a:chExt cx="18119006" cy="3342366"/>
          </a:xfrm>
        </p:grpSpPr>
        <p:grpSp>
          <p:nvGrpSpPr>
            <p:cNvPr id="9" name="Group 9"/>
            <p:cNvGrpSpPr/>
            <p:nvPr/>
          </p:nvGrpSpPr>
          <p:grpSpPr>
            <a:xfrm>
              <a:off x="0" y="0"/>
              <a:ext cx="2162597" cy="2162597"/>
              <a:chOff x="0" y="0"/>
              <a:chExt cx="927100" cy="927100"/>
            </a:xfrm>
          </p:grpSpPr>
          <p:sp>
            <p:nvSpPr>
              <p:cNvPr id="10" name="Freeform 10"/>
              <p:cNvSpPr/>
              <p:nvPr/>
            </p:nvSpPr>
            <p:spPr>
              <a:xfrm>
                <a:off x="0" y="0"/>
                <a:ext cx="927100" cy="927100"/>
              </a:xfrm>
              <a:custGeom>
                <a:avLst/>
                <a:gdLst/>
                <a:ahLst/>
                <a:cxnLst/>
                <a:rect l="l" t="t" r="r" b="b"/>
                <a:pathLst>
                  <a:path w="927100" h="927100">
                    <a:moveTo>
                      <a:pt x="763270" y="0"/>
                    </a:moveTo>
                    <a:lnTo>
                      <a:pt x="0" y="0"/>
                    </a:lnTo>
                    <a:lnTo>
                      <a:pt x="0" y="927100"/>
                    </a:lnTo>
                    <a:lnTo>
                      <a:pt x="76200" y="927100"/>
                    </a:lnTo>
                    <a:lnTo>
                      <a:pt x="76200" y="76200"/>
                    </a:lnTo>
                    <a:lnTo>
                      <a:pt x="927100" y="76200"/>
                    </a:lnTo>
                    <a:lnTo>
                      <a:pt x="927100" y="0"/>
                    </a:lnTo>
                    <a:close/>
                  </a:path>
                </a:pathLst>
              </a:custGeom>
              <a:solidFill>
                <a:srgbClr val="80A600"/>
              </a:solidFill>
            </p:spPr>
          </p:sp>
        </p:grpSp>
        <p:sp>
          <p:nvSpPr>
            <p:cNvPr id="11" name="TextBox 11"/>
            <p:cNvSpPr txBox="1"/>
            <p:nvPr/>
          </p:nvSpPr>
          <p:spPr>
            <a:xfrm>
              <a:off x="739408" y="471065"/>
              <a:ext cx="16746469" cy="2438777"/>
            </a:xfrm>
            <a:prstGeom prst="rect">
              <a:avLst/>
            </a:prstGeom>
          </p:spPr>
          <p:txBody>
            <a:bodyPr lIns="0" tIns="0" rIns="0" bIns="0" rtlCol="0" anchor="t">
              <a:spAutoFit/>
            </a:bodyPr>
            <a:lstStyle/>
            <a:p>
              <a:pPr algn="ctr">
                <a:lnSpc>
                  <a:spcPts val="7104"/>
                </a:lnSpc>
              </a:pPr>
              <a:r>
                <a:rPr lang="en-US" sz="6400" dirty="0">
                  <a:solidFill>
                    <a:srgbClr val="000000"/>
                  </a:solidFill>
                  <a:latin typeface="Open Sans Bold"/>
                </a:rPr>
                <a:t>Conception et </a:t>
              </a:r>
              <a:r>
                <a:rPr lang="en-US" sz="6400" dirty="0" err="1">
                  <a:solidFill>
                    <a:srgbClr val="000000"/>
                  </a:solidFill>
                  <a:latin typeface="Open Sans Bold"/>
                </a:rPr>
                <a:t>Réalisation</a:t>
              </a:r>
              <a:r>
                <a:rPr lang="en-US" sz="6400" dirty="0">
                  <a:solidFill>
                    <a:srgbClr val="000000"/>
                  </a:solidFill>
                  <a:latin typeface="Open Sans Bold"/>
                </a:rPr>
                <a:t> d'un Chatbot </a:t>
              </a:r>
              <a:r>
                <a:rPr lang="en-US" sz="6400" dirty="0" err="1">
                  <a:solidFill>
                    <a:srgbClr val="000000"/>
                  </a:solidFill>
                  <a:latin typeface="Open Sans Bold"/>
                </a:rPr>
                <a:t>assisté</a:t>
              </a:r>
              <a:r>
                <a:rPr lang="en-US" sz="6400" dirty="0">
                  <a:solidFill>
                    <a:srgbClr val="000000"/>
                  </a:solidFill>
                  <a:latin typeface="Open Sans Bold"/>
                </a:rPr>
                <a:t> par </a:t>
              </a:r>
              <a:r>
                <a:rPr lang="en-US" sz="6400" dirty="0" err="1">
                  <a:solidFill>
                    <a:srgbClr val="000000"/>
                  </a:solidFill>
                  <a:latin typeface="Open Sans Bold"/>
                </a:rPr>
                <a:t>l'RPA</a:t>
              </a:r>
              <a:endParaRPr lang="en-US" sz="6400" dirty="0">
                <a:solidFill>
                  <a:srgbClr val="000000"/>
                </a:solidFill>
                <a:latin typeface="Open Sans Bold"/>
              </a:endParaRPr>
            </a:p>
          </p:txBody>
        </p:sp>
        <p:grpSp>
          <p:nvGrpSpPr>
            <p:cNvPr id="12" name="Group 12"/>
            <p:cNvGrpSpPr/>
            <p:nvPr/>
          </p:nvGrpSpPr>
          <p:grpSpPr>
            <a:xfrm rot="-10800000">
              <a:off x="16138480" y="1361841"/>
              <a:ext cx="1980526" cy="1980526"/>
              <a:chOff x="0" y="0"/>
              <a:chExt cx="927100" cy="927100"/>
            </a:xfrm>
          </p:grpSpPr>
          <p:sp>
            <p:nvSpPr>
              <p:cNvPr id="13" name="Freeform 13"/>
              <p:cNvSpPr/>
              <p:nvPr/>
            </p:nvSpPr>
            <p:spPr>
              <a:xfrm>
                <a:off x="0" y="0"/>
                <a:ext cx="927100" cy="927100"/>
              </a:xfrm>
              <a:custGeom>
                <a:avLst/>
                <a:gdLst/>
                <a:ahLst/>
                <a:cxnLst/>
                <a:rect l="l" t="t" r="r" b="b"/>
                <a:pathLst>
                  <a:path w="927100" h="927100">
                    <a:moveTo>
                      <a:pt x="763270" y="0"/>
                    </a:moveTo>
                    <a:lnTo>
                      <a:pt x="0" y="0"/>
                    </a:lnTo>
                    <a:lnTo>
                      <a:pt x="0" y="927100"/>
                    </a:lnTo>
                    <a:lnTo>
                      <a:pt x="76200" y="927100"/>
                    </a:lnTo>
                    <a:lnTo>
                      <a:pt x="76200" y="76200"/>
                    </a:lnTo>
                    <a:lnTo>
                      <a:pt x="927100" y="76200"/>
                    </a:lnTo>
                    <a:lnTo>
                      <a:pt x="927100" y="0"/>
                    </a:lnTo>
                    <a:close/>
                  </a:path>
                </a:pathLst>
              </a:custGeom>
              <a:solidFill>
                <a:srgbClr val="80A600"/>
              </a:solidFill>
            </p:spPr>
          </p:sp>
        </p:grpSp>
      </p:grpSp>
      <p:sp>
        <p:nvSpPr>
          <p:cNvPr id="14" name="TextBox 14"/>
          <p:cNvSpPr txBox="1"/>
          <p:nvPr/>
        </p:nvSpPr>
        <p:spPr>
          <a:xfrm>
            <a:off x="1110433" y="7126190"/>
            <a:ext cx="3018821" cy="421640"/>
          </a:xfrm>
          <a:prstGeom prst="rect">
            <a:avLst/>
          </a:prstGeom>
        </p:spPr>
        <p:txBody>
          <a:bodyPr lIns="0" tIns="0" rIns="0" bIns="0" rtlCol="0" anchor="t">
            <a:spAutoFit/>
          </a:bodyPr>
          <a:lstStyle/>
          <a:p>
            <a:pPr>
              <a:lnSpc>
                <a:spcPts val="3359"/>
              </a:lnSpc>
            </a:pPr>
            <a:r>
              <a:rPr lang="en-US" sz="2400">
                <a:solidFill>
                  <a:srgbClr val="000000"/>
                </a:solidFill>
                <a:latin typeface="Arimo Bold"/>
              </a:rPr>
              <a:t>Présenté par :</a:t>
            </a:r>
          </a:p>
        </p:txBody>
      </p:sp>
      <p:sp>
        <p:nvSpPr>
          <p:cNvPr id="15" name="TextBox 15"/>
          <p:cNvSpPr txBox="1"/>
          <p:nvPr/>
        </p:nvSpPr>
        <p:spPr>
          <a:xfrm>
            <a:off x="6408728" y="7126190"/>
            <a:ext cx="1948061" cy="421640"/>
          </a:xfrm>
          <a:prstGeom prst="rect">
            <a:avLst/>
          </a:prstGeom>
        </p:spPr>
        <p:txBody>
          <a:bodyPr lIns="0" tIns="0" rIns="0" bIns="0" rtlCol="0" anchor="t">
            <a:spAutoFit/>
          </a:bodyPr>
          <a:lstStyle/>
          <a:p>
            <a:pPr algn="ctr">
              <a:lnSpc>
                <a:spcPts val="3359"/>
              </a:lnSpc>
            </a:pPr>
            <a:r>
              <a:rPr lang="en-US" sz="2400">
                <a:solidFill>
                  <a:srgbClr val="000000"/>
                </a:solidFill>
                <a:latin typeface="Arimo Bold"/>
              </a:rPr>
              <a:t>Encadré par :</a:t>
            </a:r>
          </a:p>
        </p:txBody>
      </p:sp>
      <p:sp>
        <p:nvSpPr>
          <p:cNvPr id="16" name="TextBox 16"/>
          <p:cNvSpPr txBox="1"/>
          <p:nvPr/>
        </p:nvSpPr>
        <p:spPr>
          <a:xfrm>
            <a:off x="12197047" y="7126190"/>
            <a:ext cx="2625229" cy="421640"/>
          </a:xfrm>
          <a:prstGeom prst="rect">
            <a:avLst/>
          </a:prstGeom>
        </p:spPr>
        <p:txBody>
          <a:bodyPr lIns="0" tIns="0" rIns="0" bIns="0" rtlCol="0" anchor="t">
            <a:spAutoFit/>
          </a:bodyPr>
          <a:lstStyle/>
          <a:p>
            <a:pPr algn="ctr">
              <a:lnSpc>
                <a:spcPts val="3359"/>
              </a:lnSpc>
            </a:pPr>
            <a:r>
              <a:rPr lang="en-US" sz="2400">
                <a:solidFill>
                  <a:srgbClr val="000000"/>
                </a:solidFill>
                <a:latin typeface="Arimo Bold"/>
              </a:rPr>
              <a:t>Membres du jury :</a:t>
            </a:r>
          </a:p>
        </p:txBody>
      </p:sp>
      <p:sp>
        <p:nvSpPr>
          <p:cNvPr id="17" name="TextBox 17"/>
          <p:cNvSpPr txBox="1"/>
          <p:nvPr/>
        </p:nvSpPr>
        <p:spPr>
          <a:xfrm>
            <a:off x="1763071" y="7744601"/>
            <a:ext cx="2597584" cy="847090"/>
          </a:xfrm>
          <a:prstGeom prst="rect">
            <a:avLst/>
          </a:prstGeom>
        </p:spPr>
        <p:txBody>
          <a:bodyPr lIns="0" tIns="0" rIns="0" bIns="0" rtlCol="0" anchor="t">
            <a:spAutoFit/>
          </a:bodyPr>
          <a:lstStyle/>
          <a:p>
            <a:pPr>
              <a:lnSpc>
                <a:spcPts val="3359"/>
              </a:lnSpc>
            </a:pPr>
            <a:r>
              <a:rPr lang="en-US" sz="2400">
                <a:solidFill>
                  <a:srgbClr val="000000"/>
                </a:solidFill>
                <a:latin typeface="Arimo"/>
              </a:rPr>
              <a:t>MOUAAD Oumnia</a:t>
            </a:r>
          </a:p>
          <a:p>
            <a:pPr>
              <a:lnSpc>
                <a:spcPts val="3359"/>
              </a:lnSpc>
            </a:pPr>
            <a:r>
              <a:rPr lang="en-US" sz="2400">
                <a:solidFill>
                  <a:srgbClr val="000000"/>
                </a:solidFill>
                <a:latin typeface="Arimo"/>
              </a:rPr>
              <a:t>OUFKIR Brahim</a:t>
            </a:r>
          </a:p>
        </p:txBody>
      </p:sp>
      <p:sp>
        <p:nvSpPr>
          <p:cNvPr id="18" name="TextBox 18"/>
          <p:cNvSpPr txBox="1"/>
          <p:nvPr/>
        </p:nvSpPr>
        <p:spPr>
          <a:xfrm>
            <a:off x="7382758" y="7744601"/>
            <a:ext cx="4115514" cy="1272540"/>
          </a:xfrm>
          <a:prstGeom prst="rect">
            <a:avLst/>
          </a:prstGeom>
        </p:spPr>
        <p:txBody>
          <a:bodyPr lIns="0" tIns="0" rIns="0" bIns="0" rtlCol="0" anchor="t">
            <a:spAutoFit/>
          </a:bodyPr>
          <a:lstStyle/>
          <a:p>
            <a:pPr>
              <a:lnSpc>
                <a:spcPts val="3359"/>
              </a:lnSpc>
            </a:pPr>
            <a:r>
              <a:rPr lang="en-US" sz="2400">
                <a:solidFill>
                  <a:srgbClr val="000000"/>
                </a:solidFill>
                <a:latin typeface="Arimo"/>
              </a:rPr>
              <a:t>Pr. OUATIK EL ALAOUI Said</a:t>
            </a:r>
          </a:p>
          <a:p>
            <a:pPr>
              <a:lnSpc>
                <a:spcPts val="3359"/>
              </a:lnSpc>
            </a:pPr>
            <a:r>
              <a:rPr lang="en-US" sz="2400">
                <a:solidFill>
                  <a:srgbClr val="000000"/>
                </a:solidFill>
                <a:latin typeface="Arimo"/>
              </a:rPr>
              <a:t>Mme JBILI Nawal</a:t>
            </a:r>
          </a:p>
          <a:p>
            <a:pPr>
              <a:lnSpc>
                <a:spcPts val="3359"/>
              </a:lnSpc>
            </a:pPr>
            <a:endParaRPr lang="en-US" sz="2400">
              <a:solidFill>
                <a:srgbClr val="000000"/>
              </a:solidFill>
              <a:latin typeface="Arimo"/>
            </a:endParaRPr>
          </a:p>
        </p:txBody>
      </p:sp>
      <p:sp>
        <p:nvSpPr>
          <p:cNvPr id="19" name="TextBox 19"/>
          <p:cNvSpPr txBox="1"/>
          <p:nvPr/>
        </p:nvSpPr>
        <p:spPr>
          <a:xfrm>
            <a:off x="13433462" y="7744601"/>
            <a:ext cx="4448637" cy="1272540"/>
          </a:xfrm>
          <a:prstGeom prst="rect">
            <a:avLst/>
          </a:prstGeom>
        </p:spPr>
        <p:txBody>
          <a:bodyPr lIns="0" tIns="0" rIns="0" bIns="0" rtlCol="0" anchor="t">
            <a:spAutoFit/>
          </a:bodyPr>
          <a:lstStyle/>
          <a:p>
            <a:pPr>
              <a:lnSpc>
                <a:spcPts val="3359"/>
              </a:lnSpc>
            </a:pPr>
            <a:r>
              <a:rPr lang="en-US" sz="2400" dirty="0">
                <a:solidFill>
                  <a:srgbClr val="000000"/>
                </a:solidFill>
                <a:latin typeface="Arimo"/>
              </a:rPr>
              <a:t>Pr. OUATIK EL ALAOUI Said</a:t>
            </a:r>
          </a:p>
          <a:p>
            <a:pPr>
              <a:lnSpc>
                <a:spcPts val="3359"/>
              </a:lnSpc>
            </a:pPr>
            <a:r>
              <a:rPr lang="en-US" sz="2400" dirty="0">
                <a:solidFill>
                  <a:srgbClr val="000000"/>
                </a:solidFill>
                <a:latin typeface="Arimo"/>
              </a:rPr>
              <a:t>Pr. CHAOUI HABIBA</a:t>
            </a:r>
          </a:p>
          <a:p>
            <a:pPr>
              <a:lnSpc>
                <a:spcPts val="3359"/>
              </a:lnSpc>
            </a:pPr>
            <a:r>
              <a:rPr lang="en-US" sz="2400" dirty="0">
                <a:solidFill>
                  <a:srgbClr val="000000"/>
                </a:solidFill>
                <a:latin typeface="Arimo"/>
              </a:rPr>
              <a:t>Pr. AMINE </a:t>
            </a:r>
            <a:r>
              <a:rPr lang="en-US" sz="2400" dirty="0" err="1">
                <a:solidFill>
                  <a:srgbClr val="000000"/>
                </a:solidFill>
                <a:latin typeface="Arimo"/>
              </a:rPr>
              <a:t>Aouatif</a:t>
            </a:r>
            <a:endParaRPr lang="en-US" sz="2400" dirty="0">
              <a:solidFill>
                <a:srgbClr val="000000"/>
              </a:solidFill>
              <a:latin typeface="Arim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pic>
        <p:nvPicPr>
          <p:cNvPr id="3" name="Picture 3"/>
          <p:cNvPicPr>
            <a:picLocks noChangeAspect="1"/>
          </p:cNvPicPr>
          <p:nvPr/>
        </p:nvPicPr>
        <p:blipFill>
          <a:blip r:embed="rId3"/>
          <a:srcRect/>
          <a:stretch>
            <a:fillRect/>
          </a:stretch>
        </p:blipFill>
        <p:spPr>
          <a:xfrm>
            <a:off x="8791879" y="4089671"/>
            <a:ext cx="4270426" cy="3925341"/>
          </a:xfrm>
          <a:prstGeom prst="rect">
            <a:avLst/>
          </a:prstGeom>
        </p:spPr>
      </p:pic>
      <p:grpSp>
        <p:nvGrpSpPr>
          <p:cNvPr id="4" name="Group 4"/>
          <p:cNvGrpSpPr/>
          <p:nvPr/>
        </p:nvGrpSpPr>
        <p:grpSpPr>
          <a:xfrm>
            <a:off x="910229" y="4461198"/>
            <a:ext cx="2957012" cy="2730203"/>
            <a:chOff x="0" y="0"/>
            <a:chExt cx="3942682" cy="3640271"/>
          </a:xfrm>
        </p:grpSpPr>
        <p:pic>
          <p:nvPicPr>
            <p:cNvPr id="5" name="Picture 5"/>
            <p:cNvPicPr>
              <a:picLocks noChangeAspect="1"/>
            </p:cNvPicPr>
            <p:nvPr/>
          </p:nvPicPr>
          <p:blipFill>
            <a:blip r:embed="rId4"/>
            <a:srcRect/>
            <a:stretch>
              <a:fillRect/>
            </a:stretch>
          </p:blipFill>
          <p:spPr>
            <a:xfrm>
              <a:off x="813616" y="0"/>
              <a:ext cx="1877069" cy="1968093"/>
            </a:xfrm>
            <a:prstGeom prst="rect">
              <a:avLst/>
            </a:prstGeom>
          </p:spPr>
        </p:pic>
        <p:pic>
          <p:nvPicPr>
            <p:cNvPr id="6" name="Picture 6"/>
            <p:cNvPicPr>
              <a:picLocks noChangeAspect="1"/>
            </p:cNvPicPr>
            <p:nvPr/>
          </p:nvPicPr>
          <p:blipFill>
            <a:blip r:embed="rId5"/>
            <a:srcRect/>
            <a:stretch>
              <a:fillRect/>
            </a:stretch>
          </p:blipFill>
          <p:spPr>
            <a:xfrm>
              <a:off x="0" y="984047"/>
              <a:ext cx="1627231" cy="1798046"/>
            </a:xfrm>
            <a:prstGeom prst="rect">
              <a:avLst/>
            </a:prstGeom>
          </p:spPr>
        </p:pic>
        <p:pic>
          <p:nvPicPr>
            <p:cNvPr id="7" name="Picture 7"/>
            <p:cNvPicPr>
              <a:picLocks noChangeAspect="1"/>
            </p:cNvPicPr>
            <p:nvPr/>
          </p:nvPicPr>
          <p:blipFill>
            <a:blip r:embed="rId6"/>
            <a:srcRect/>
            <a:stretch>
              <a:fillRect/>
            </a:stretch>
          </p:blipFill>
          <p:spPr>
            <a:xfrm>
              <a:off x="2093787" y="275771"/>
              <a:ext cx="1410679" cy="2040765"/>
            </a:xfrm>
            <a:prstGeom prst="rect">
              <a:avLst/>
            </a:prstGeom>
          </p:spPr>
        </p:pic>
        <p:pic>
          <p:nvPicPr>
            <p:cNvPr id="8" name="Picture 8"/>
            <p:cNvPicPr>
              <a:picLocks noChangeAspect="1"/>
            </p:cNvPicPr>
            <p:nvPr/>
          </p:nvPicPr>
          <p:blipFill>
            <a:blip r:embed="rId7"/>
            <a:srcRect/>
            <a:stretch>
              <a:fillRect/>
            </a:stretch>
          </p:blipFill>
          <p:spPr>
            <a:xfrm>
              <a:off x="1551843" y="1399812"/>
              <a:ext cx="1494260" cy="1833447"/>
            </a:xfrm>
            <a:prstGeom prst="rect">
              <a:avLst/>
            </a:prstGeom>
          </p:spPr>
        </p:pic>
        <p:pic>
          <p:nvPicPr>
            <p:cNvPr id="9" name="Picture 9"/>
            <p:cNvPicPr>
              <a:picLocks noChangeAspect="1"/>
            </p:cNvPicPr>
            <p:nvPr/>
          </p:nvPicPr>
          <p:blipFill>
            <a:blip r:embed="rId8"/>
            <a:srcRect/>
            <a:stretch>
              <a:fillRect/>
            </a:stretch>
          </p:blipFill>
          <p:spPr>
            <a:xfrm>
              <a:off x="632154" y="1883069"/>
              <a:ext cx="1181718" cy="1757202"/>
            </a:xfrm>
            <a:prstGeom prst="rect">
              <a:avLst/>
            </a:prstGeom>
          </p:spPr>
        </p:pic>
        <p:pic>
          <p:nvPicPr>
            <p:cNvPr id="10" name="Picture 10"/>
            <p:cNvPicPr>
              <a:picLocks noChangeAspect="1"/>
            </p:cNvPicPr>
            <p:nvPr/>
          </p:nvPicPr>
          <p:blipFill>
            <a:blip r:embed="rId9"/>
            <a:srcRect/>
            <a:stretch>
              <a:fillRect/>
            </a:stretch>
          </p:blipFill>
          <p:spPr>
            <a:xfrm>
              <a:off x="2575465" y="1883069"/>
              <a:ext cx="1367217" cy="1741678"/>
            </a:xfrm>
            <a:prstGeom prst="rect">
              <a:avLst/>
            </a:prstGeom>
          </p:spPr>
        </p:pic>
      </p:grpSp>
      <p:grpSp>
        <p:nvGrpSpPr>
          <p:cNvPr id="11" name="Group 11"/>
          <p:cNvGrpSpPr/>
          <p:nvPr/>
        </p:nvGrpSpPr>
        <p:grpSpPr>
          <a:xfrm>
            <a:off x="4147569" y="5672140"/>
            <a:ext cx="1183255" cy="308318"/>
            <a:chOff x="0" y="0"/>
            <a:chExt cx="1662025" cy="433070"/>
          </a:xfrm>
        </p:grpSpPr>
        <p:sp>
          <p:nvSpPr>
            <p:cNvPr id="12" name="Freeform 12"/>
            <p:cNvSpPr/>
            <p:nvPr/>
          </p:nvSpPr>
          <p:spPr>
            <a:xfrm>
              <a:off x="0" y="-5080"/>
              <a:ext cx="1663295" cy="436880"/>
            </a:xfrm>
            <a:custGeom>
              <a:avLst/>
              <a:gdLst/>
              <a:ahLst/>
              <a:cxnLst/>
              <a:rect l="l" t="t" r="r" b="b"/>
              <a:pathLst>
                <a:path w="1663295" h="436880">
                  <a:moveTo>
                    <a:pt x="1644245" y="190500"/>
                  </a:moveTo>
                  <a:lnTo>
                    <a:pt x="1382625" y="13970"/>
                  </a:lnTo>
                  <a:cubicBezTo>
                    <a:pt x="1364845" y="2540"/>
                    <a:pt x="1341985" y="6350"/>
                    <a:pt x="1329285" y="24130"/>
                  </a:cubicBezTo>
                  <a:cubicBezTo>
                    <a:pt x="1316585" y="41910"/>
                    <a:pt x="1321665" y="64770"/>
                    <a:pt x="1339445" y="77470"/>
                  </a:cubicBezTo>
                  <a:lnTo>
                    <a:pt x="1495655" y="182880"/>
                  </a:lnTo>
                  <a:lnTo>
                    <a:pt x="162560" y="182880"/>
                  </a:lnTo>
                  <a:lnTo>
                    <a:pt x="321310" y="76200"/>
                  </a:lnTo>
                  <a:cubicBezTo>
                    <a:pt x="339090" y="64770"/>
                    <a:pt x="342900" y="40640"/>
                    <a:pt x="331470" y="22860"/>
                  </a:cubicBezTo>
                  <a:cubicBezTo>
                    <a:pt x="320040" y="5080"/>
                    <a:pt x="297180" y="0"/>
                    <a:pt x="279400" y="11430"/>
                  </a:cubicBezTo>
                  <a:lnTo>
                    <a:pt x="16510" y="187960"/>
                  </a:lnTo>
                  <a:cubicBezTo>
                    <a:pt x="6350" y="195580"/>
                    <a:pt x="0" y="207010"/>
                    <a:pt x="0" y="219710"/>
                  </a:cubicBezTo>
                  <a:cubicBezTo>
                    <a:pt x="0" y="232410"/>
                    <a:pt x="6350" y="243840"/>
                    <a:pt x="16510" y="251460"/>
                  </a:cubicBezTo>
                  <a:lnTo>
                    <a:pt x="279400" y="427990"/>
                  </a:lnTo>
                  <a:cubicBezTo>
                    <a:pt x="285750" y="431800"/>
                    <a:pt x="293370" y="434340"/>
                    <a:pt x="300990" y="434340"/>
                  </a:cubicBezTo>
                  <a:cubicBezTo>
                    <a:pt x="313690" y="434340"/>
                    <a:pt x="325120" y="427990"/>
                    <a:pt x="332740" y="417830"/>
                  </a:cubicBezTo>
                  <a:cubicBezTo>
                    <a:pt x="344170" y="400050"/>
                    <a:pt x="340360" y="377190"/>
                    <a:pt x="322580" y="364490"/>
                  </a:cubicBezTo>
                  <a:lnTo>
                    <a:pt x="163830" y="257810"/>
                  </a:lnTo>
                  <a:lnTo>
                    <a:pt x="1502005" y="257810"/>
                  </a:lnTo>
                  <a:lnTo>
                    <a:pt x="1340715" y="367030"/>
                  </a:lnTo>
                  <a:cubicBezTo>
                    <a:pt x="1322935" y="378460"/>
                    <a:pt x="1319125" y="402590"/>
                    <a:pt x="1330555" y="420370"/>
                  </a:cubicBezTo>
                  <a:cubicBezTo>
                    <a:pt x="1338175" y="431800"/>
                    <a:pt x="1349605" y="436880"/>
                    <a:pt x="1362305" y="436880"/>
                  </a:cubicBezTo>
                  <a:cubicBezTo>
                    <a:pt x="1369925" y="436880"/>
                    <a:pt x="1377545" y="434340"/>
                    <a:pt x="1383895" y="430530"/>
                  </a:cubicBezTo>
                  <a:lnTo>
                    <a:pt x="1646785" y="254000"/>
                  </a:lnTo>
                  <a:cubicBezTo>
                    <a:pt x="1656945" y="246380"/>
                    <a:pt x="1663295" y="234950"/>
                    <a:pt x="1663295" y="222250"/>
                  </a:cubicBezTo>
                  <a:cubicBezTo>
                    <a:pt x="1663295" y="209550"/>
                    <a:pt x="1655675" y="196850"/>
                    <a:pt x="1644245" y="190500"/>
                  </a:cubicBezTo>
                  <a:close/>
                </a:path>
              </a:pathLst>
            </a:custGeom>
            <a:solidFill>
              <a:srgbClr val="80A600"/>
            </a:solidFill>
          </p:spPr>
        </p:sp>
      </p:grpSp>
      <p:sp>
        <p:nvSpPr>
          <p:cNvPr id="13" name="TextBox 13"/>
          <p:cNvSpPr txBox="1"/>
          <p:nvPr/>
        </p:nvSpPr>
        <p:spPr>
          <a:xfrm>
            <a:off x="13464449" y="4123229"/>
            <a:ext cx="3794851" cy="1703070"/>
          </a:xfrm>
          <a:prstGeom prst="rect">
            <a:avLst/>
          </a:prstGeom>
        </p:spPr>
        <p:txBody>
          <a:bodyPr lIns="0" tIns="0" rIns="0" bIns="0" rtlCol="0" anchor="t">
            <a:spAutoFit/>
          </a:bodyPr>
          <a:lstStyle/>
          <a:p>
            <a:pPr marL="388620" lvl="1" indent="-194310" algn="just">
              <a:lnSpc>
                <a:spcPts val="2700"/>
              </a:lnSpc>
              <a:buFont typeface="Arial"/>
              <a:buChar char="•"/>
            </a:pPr>
            <a:r>
              <a:rPr lang="en-US" sz="1800" spc="89">
                <a:solidFill>
                  <a:srgbClr val="000000"/>
                </a:solidFill>
                <a:latin typeface="Aileron Regular"/>
              </a:rPr>
              <a:t>Envoyer un message à un contact.</a:t>
            </a:r>
          </a:p>
          <a:p>
            <a:pPr marL="388620" lvl="1" indent="-194310" algn="just">
              <a:lnSpc>
                <a:spcPts val="2700"/>
              </a:lnSpc>
              <a:buFont typeface="Arial"/>
              <a:buChar char="•"/>
            </a:pPr>
            <a:r>
              <a:rPr lang="en-US" sz="1800" spc="89">
                <a:solidFill>
                  <a:srgbClr val="000000"/>
                </a:solidFill>
                <a:latin typeface="Aileron Regular"/>
              </a:rPr>
              <a:t>Organiser une réunion Skype.</a:t>
            </a:r>
          </a:p>
          <a:p>
            <a:pPr marL="388620" lvl="1" indent="-194310" algn="just">
              <a:lnSpc>
                <a:spcPts val="2700"/>
              </a:lnSpc>
              <a:buFont typeface="Arial"/>
              <a:buChar char="•"/>
            </a:pPr>
            <a:r>
              <a:rPr lang="en-US" sz="1800" spc="89">
                <a:solidFill>
                  <a:srgbClr val="000000"/>
                </a:solidFill>
                <a:latin typeface="Aileron Regular"/>
              </a:rPr>
              <a:t>Vérifier le statut actuel d’un contact.  </a:t>
            </a:r>
          </a:p>
        </p:txBody>
      </p:sp>
      <p:sp>
        <p:nvSpPr>
          <p:cNvPr id="14" name="TextBox 14"/>
          <p:cNvSpPr txBox="1"/>
          <p:nvPr/>
        </p:nvSpPr>
        <p:spPr>
          <a:xfrm>
            <a:off x="5330824" y="4147750"/>
            <a:ext cx="3253805" cy="1360170"/>
          </a:xfrm>
          <a:prstGeom prst="rect">
            <a:avLst/>
          </a:prstGeom>
        </p:spPr>
        <p:txBody>
          <a:bodyPr lIns="0" tIns="0" rIns="0" bIns="0" rtlCol="0" anchor="t">
            <a:spAutoFit/>
          </a:bodyPr>
          <a:lstStyle/>
          <a:p>
            <a:pPr marL="388620" lvl="1" indent="-194310">
              <a:lnSpc>
                <a:spcPts val="2700"/>
              </a:lnSpc>
              <a:buFont typeface="Arial"/>
              <a:buChar char="•"/>
            </a:pPr>
            <a:r>
              <a:rPr lang="en-US" sz="1800" spc="89">
                <a:solidFill>
                  <a:srgbClr val="000000"/>
                </a:solidFill>
                <a:latin typeface="Aileron Regular"/>
              </a:rPr>
              <a:t>Consulter l'historique de la feuille de temps.</a:t>
            </a:r>
          </a:p>
          <a:p>
            <a:pPr marL="388620" lvl="1" indent="-194310">
              <a:lnSpc>
                <a:spcPts val="2700"/>
              </a:lnSpc>
              <a:buFont typeface="Arial"/>
              <a:buChar char="•"/>
            </a:pPr>
            <a:r>
              <a:rPr lang="en-US" sz="1800" spc="89">
                <a:solidFill>
                  <a:srgbClr val="000000"/>
                </a:solidFill>
                <a:latin typeface="Aileron Regular"/>
              </a:rPr>
              <a:t>Saisir la feuille de temps.</a:t>
            </a:r>
          </a:p>
          <a:p>
            <a:pPr>
              <a:lnSpc>
                <a:spcPts val="2700"/>
              </a:lnSpc>
            </a:pPr>
            <a:endParaRPr lang="en-US" sz="1800" spc="89">
              <a:solidFill>
                <a:srgbClr val="000000"/>
              </a:solidFill>
              <a:latin typeface="Aileron Regular"/>
            </a:endParaRPr>
          </a:p>
        </p:txBody>
      </p:sp>
      <p:sp>
        <p:nvSpPr>
          <p:cNvPr id="15" name="TextBox 15"/>
          <p:cNvSpPr txBox="1"/>
          <p:nvPr/>
        </p:nvSpPr>
        <p:spPr>
          <a:xfrm>
            <a:off x="5330824" y="7293017"/>
            <a:ext cx="3253805" cy="1360170"/>
          </a:xfrm>
          <a:prstGeom prst="rect">
            <a:avLst/>
          </a:prstGeom>
        </p:spPr>
        <p:txBody>
          <a:bodyPr lIns="0" tIns="0" rIns="0" bIns="0" rtlCol="0" anchor="t">
            <a:spAutoFit/>
          </a:bodyPr>
          <a:lstStyle/>
          <a:p>
            <a:pPr marL="388620" lvl="1" indent="-194310" algn="just">
              <a:lnSpc>
                <a:spcPts val="2700"/>
              </a:lnSpc>
              <a:buFont typeface="Arial"/>
              <a:buChar char="•"/>
            </a:pPr>
            <a:r>
              <a:rPr lang="en-US" sz="1800" spc="89">
                <a:solidFill>
                  <a:srgbClr val="000000"/>
                </a:solidFill>
                <a:latin typeface="Aileron Regular"/>
              </a:rPr>
              <a:t>Envoyer un mail à un contact.</a:t>
            </a:r>
          </a:p>
          <a:p>
            <a:pPr marL="388620" lvl="1" indent="-194310" algn="just">
              <a:lnSpc>
                <a:spcPts val="2700"/>
              </a:lnSpc>
              <a:buFont typeface="Arial"/>
              <a:buChar char="•"/>
            </a:pPr>
            <a:r>
              <a:rPr lang="en-US" sz="1800" spc="89">
                <a:solidFill>
                  <a:srgbClr val="000000"/>
                </a:solidFill>
                <a:latin typeface="Aileron Regular"/>
              </a:rPr>
              <a:t>Créer une réunion Microsoft Teams.</a:t>
            </a:r>
          </a:p>
        </p:txBody>
      </p:sp>
      <p:sp>
        <p:nvSpPr>
          <p:cNvPr id="16" name="TextBox 16"/>
          <p:cNvSpPr txBox="1"/>
          <p:nvPr/>
        </p:nvSpPr>
        <p:spPr>
          <a:xfrm>
            <a:off x="13464449" y="7293017"/>
            <a:ext cx="3461055" cy="1017270"/>
          </a:xfrm>
          <a:prstGeom prst="rect">
            <a:avLst/>
          </a:prstGeom>
        </p:spPr>
        <p:txBody>
          <a:bodyPr lIns="0" tIns="0" rIns="0" bIns="0" rtlCol="0" anchor="t">
            <a:spAutoFit/>
          </a:bodyPr>
          <a:lstStyle/>
          <a:p>
            <a:pPr marL="388620" lvl="1" indent="-194310">
              <a:lnSpc>
                <a:spcPts val="2700"/>
              </a:lnSpc>
              <a:buFont typeface="Arial"/>
              <a:buChar char="•"/>
            </a:pPr>
            <a:r>
              <a:rPr lang="en-US" sz="1800" spc="89">
                <a:solidFill>
                  <a:srgbClr val="000000"/>
                </a:solidFill>
                <a:latin typeface="Aileron Regular"/>
              </a:rPr>
              <a:t>Créer un ticket.</a:t>
            </a:r>
          </a:p>
          <a:p>
            <a:pPr marL="388620" lvl="1" indent="-194310">
              <a:lnSpc>
                <a:spcPts val="2700"/>
              </a:lnSpc>
              <a:buFont typeface="Arial"/>
              <a:buChar char="•"/>
            </a:pPr>
            <a:r>
              <a:rPr lang="en-US" sz="1800" spc="89">
                <a:solidFill>
                  <a:srgbClr val="000000"/>
                </a:solidFill>
                <a:latin typeface="Aileron Regular"/>
              </a:rPr>
              <a:t>Modifier un ticket.</a:t>
            </a:r>
          </a:p>
          <a:p>
            <a:pPr marL="388620" lvl="1" indent="-194310">
              <a:lnSpc>
                <a:spcPts val="2700"/>
              </a:lnSpc>
              <a:buFont typeface="Arial"/>
              <a:buChar char="•"/>
            </a:pPr>
            <a:r>
              <a:rPr lang="en-US" sz="1800" spc="89">
                <a:solidFill>
                  <a:srgbClr val="000000"/>
                </a:solidFill>
                <a:latin typeface="Aileron Regular"/>
              </a:rPr>
              <a:t>Rechercher un ticket.</a:t>
            </a:r>
          </a:p>
        </p:txBody>
      </p:sp>
      <p:sp>
        <p:nvSpPr>
          <p:cNvPr id="17" name="TextBox 17"/>
          <p:cNvSpPr txBox="1"/>
          <p:nvPr/>
        </p:nvSpPr>
        <p:spPr>
          <a:xfrm>
            <a:off x="6221828" y="3291476"/>
            <a:ext cx="1598613" cy="691343"/>
          </a:xfrm>
          <a:prstGeom prst="rect">
            <a:avLst/>
          </a:prstGeom>
        </p:spPr>
        <p:txBody>
          <a:bodyPr lIns="0" tIns="0" rIns="0" bIns="0" rtlCol="0" anchor="t">
            <a:spAutoFit/>
          </a:bodyPr>
          <a:lstStyle/>
          <a:p>
            <a:pPr>
              <a:lnSpc>
                <a:spcPts val="5880"/>
              </a:lnSpc>
            </a:pPr>
            <a:r>
              <a:rPr lang="en-US" sz="4200" dirty="0">
                <a:solidFill>
                  <a:srgbClr val="9AC026"/>
                </a:solidFill>
                <a:latin typeface="Aileron Regular Bold"/>
              </a:rPr>
              <a:t>Sigma</a:t>
            </a:r>
          </a:p>
        </p:txBody>
      </p:sp>
      <p:sp>
        <p:nvSpPr>
          <p:cNvPr id="18" name="TextBox 18"/>
          <p:cNvSpPr txBox="1"/>
          <p:nvPr/>
        </p:nvSpPr>
        <p:spPr>
          <a:xfrm>
            <a:off x="14059318" y="3291476"/>
            <a:ext cx="1587996" cy="721995"/>
          </a:xfrm>
          <a:prstGeom prst="rect">
            <a:avLst/>
          </a:prstGeom>
        </p:spPr>
        <p:txBody>
          <a:bodyPr lIns="0" tIns="0" rIns="0" bIns="0" rtlCol="0" anchor="t">
            <a:spAutoFit/>
          </a:bodyPr>
          <a:lstStyle/>
          <a:p>
            <a:pPr algn="ctr">
              <a:lnSpc>
                <a:spcPts val="5880"/>
              </a:lnSpc>
            </a:pPr>
            <a:r>
              <a:rPr lang="en-US" sz="4200">
                <a:solidFill>
                  <a:srgbClr val="1B5E20"/>
                </a:solidFill>
                <a:latin typeface="Aileron Regular Bold"/>
              </a:rPr>
              <a:t>Skype</a:t>
            </a:r>
          </a:p>
        </p:txBody>
      </p:sp>
      <p:sp>
        <p:nvSpPr>
          <p:cNvPr id="19" name="TextBox 19"/>
          <p:cNvSpPr txBox="1"/>
          <p:nvPr/>
        </p:nvSpPr>
        <p:spPr>
          <a:xfrm>
            <a:off x="6221828" y="6376899"/>
            <a:ext cx="2332953" cy="691343"/>
          </a:xfrm>
          <a:prstGeom prst="rect">
            <a:avLst/>
          </a:prstGeom>
        </p:spPr>
        <p:txBody>
          <a:bodyPr wrap="square" lIns="0" tIns="0" rIns="0" bIns="0" rtlCol="0" anchor="t">
            <a:spAutoFit/>
          </a:bodyPr>
          <a:lstStyle/>
          <a:p>
            <a:pPr>
              <a:lnSpc>
                <a:spcPts val="5880"/>
              </a:lnSpc>
            </a:pPr>
            <a:r>
              <a:rPr lang="en-US" sz="4200" dirty="0">
                <a:solidFill>
                  <a:srgbClr val="00A33D"/>
                </a:solidFill>
                <a:latin typeface="Aileron Regular Bold"/>
              </a:rPr>
              <a:t>Outlook</a:t>
            </a:r>
          </a:p>
        </p:txBody>
      </p:sp>
      <p:sp>
        <p:nvSpPr>
          <p:cNvPr id="20" name="TextBox 20"/>
          <p:cNvSpPr txBox="1"/>
          <p:nvPr/>
        </p:nvSpPr>
        <p:spPr>
          <a:xfrm>
            <a:off x="14059318" y="6461542"/>
            <a:ext cx="2463138" cy="691343"/>
          </a:xfrm>
          <a:prstGeom prst="rect">
            <a:avLst/>
          </a:prstGeom>
        </p:spPr>
        <p:txBody>
          <a:bodyPr wrap="square" lIns="0" tIns="0" rIns="0" bIns="0" rtlCol="0" anchor="t">
            <a:spAutoFit/>
          </a:bodyPr>
          <a:lstStyle/>
          <a:p>
            <a:pPr>
              <a:lnSpc>
                <a:spcPts val="5880"/>
              </a:lnSpc>
            </a:pPr>
            <a:r>
              <a:rPr lang="en-US" sz="4200" dirty="0">
                <a:solidFill>
                  <a:srgbClr val="008037"/>
                </a:solidFill>
                <a:latin typeface="Aileron Regular Bold"/>
              </a:rPr>
              <a:t>Redmine</a:t>
            </a:r>
          </a:p>
        </p:txBody>
      </p:sp>
      <p:sp>
        <p:nvSpPr>
          <p:cNvPr id="21" name="TextBox 21"/>
          <p:cNvSpPr txBox="1"/>
          <p:nvPr/>
        </p:nvSpPr>
        <p:spPr>
          <a:xfrm>
            <a:off x="1756459" y="9029700"/>
            <a:ext cx="1681659" cy="412115"/>
          </a:xfrm>
          <a:prstGeom prst="rect">
            <a:avLst/>
          </a:prstGeom>
        </p:spPr>
        <p:txBody>
          <a:bodyPr lIns="0" tIns="0" rIns="0" bIns="0" rtlCol="0" anchor="t">
            <a:spAutoFit/>
          </a:bodyPr>
          <a:lstStyle/>
          <a:p>
            <a:pPr algn="ctr">
              <a:lnSpc>
                <a:spcPts val="3359"/>
              </a:lnSpc>
            </a:pPr>
            <a:r>
              <a:rPr lang="en-US" sz="2400">
                <a:solidFill>
                  <a:srgbClr val="000000"/>
                </a:solidFill>
                <a:latin typeface="Aileron Heavy"/>
              </a:rPr>
              <a:t>Utilisateurs</a:t>
            </a:r>
          </a:p>
        </p:txBody>
      </p:sp>
      <p:sp>
        <p:nvSpPr>
          <p:cNvPr id="22" name="TextBox 22"/>
          <p:cNvSpPr txBox="1"/>
          <p:nvPr/>
        </p:nvSpPr>
        <p:spPr>
          <a:xfrm>
            <a:off x="9893059" y="9029700"/>
            <a:ext cx="3095923" cy="412115"/>
          </a:xfrm>
          <a:prstGeom prst="rect">
            <a:avLst/>
          </a:prstGeom>
        </p:spPr>
        <p:txBody>
          <a:bodyPr lIns="0" tIns="0" rIns="0" bIns="0" rtlCol="0" anchor="t">
            <a:spAutoFit/>
          </a:bodyPr>
          <a:lstStyle/>
          <a:p>
            <a:pPr algn="ctr">
              <a:lnSpc>
                <a:spcPts val="3359"/>
              </a:lnSpc>
            </a:pPr>
            <a:r>
              <a:rPr lang="en-US" sz="2400">
                <a:solidFill>
                  <a:srgbClr val="000000"/>
                </a:solidFill>
                <a:latin typeface="Aileron Heavy"/>
              </a:rPr>
              <a:t>Applications et outils</a:t>
            </a:r>
          </a:p>
        </p:txBody>
      </p:sp>
      <p:sp>
        <p:nvSpPr>
          <p:cNvPr id="23" name="AutoShape 23"/>
          <p:cNvSpPr/>
          <p:nvPr/>
        </p:nvSpPr>
        <p:spPr>
          <a:xfrm>
            <a:off x="0" y="-8092"/>
            <a:ext cx="3656202" cy="1301806"/>
          </a:xfrm>
          <a:prstGeom prst="rect">
            <a:avLst/>
          </a:prstGeom>
          <a:solidFill>
            <a:srgbClr val="9AC026">
              <a:alpha val="80000"/>
            </a:srgbClr>
          </a:solidFill>
        </p:spPr>
      </p:sp>
      <p:sp>
        <p:nvSpPr>
          <p:cNvPr id="24" name="AutoShape 24"/>
          <p:cNvSpPr/>
          <p:nvPr/>
        </p:nvSpPr>
        <p:spPr>
          <a:xfrm>
            <a:off x="3627627" y="0"/>
            <a:ext cx="3656202" cy="2587428"/>
          </a:xfrm>
          <a:prstGeom prst="rect">
            <a:avLst/>
          </a:prstGeom>
          <a:solidFill>
            <a:srgbClr val="9AC026"/>
          </a:solidFill>
        </p:spPr>
      </p:sp>
      <p:sp>
        <p:nvSpPr>
          <p:cNvPr id="25" name="AutoShape 25"/>
          <p:cNvSpPr/>
          <p:nvPr/>
        </p:nvSpPr>
        <p:spPr>
          <a:xfrm>
            <a:off x="7315899" y="0"/>
            <a:ext cx="3656202" cy="1301806"/>
          </a:xfrm>
          <a:prstGeom prst="rect">
            <a:avLst/>
          </a:prstGeom>
          <a:solidFill>
            <a:srgbClr val="9AC026">
              <a:alpha val="80000"/>
            </a:srgbClr>
          </a:solidFill>
        </p:spPr>
      </p:sp>
      <p:sp>
        <p:nvSpPr>
          <p:cNvPr id="26" name="AutoShape 26"/>
          <p:cNvSpPr/>
          <p:nvPr/>
        </p:nvSpPr>
        <p:spPr>
          <a:xfrm>
            <a:off x="10972101" y="0"/>
            <a:ext cx="3656202" cy="1301806"/>
          </a:xfrm>
          <a:prstGeom prst="rect">
            <a:avLst/>
          </a:prstGeom>
          <a:solidFill>
            <a:srgbClr val="9AC026">
              <a:alpha val="80784"/>
            </a:srgbClr>
          </a:solidFill>
        </p:spPr>
      </p:sp>
      <p:sp>
        <p:nvSpPr>
          <p:cNvPr id="27" name="AutoShape 27"/>
          <p:cNvSpPr/>
          <p:nvPr/>
        </p:nvSpPr>
        <p:spPr>
          <a:xfrm>
            <a:off x="14631798" y="0"/>
            <a:ext cx="3656202" cy="1301806"/>
          </a:xfrm>
          <a:prstGeom prst="rect">
            <a:avLst/>
          </a:prstGeom>
          <a:solidFill>
            <a:srgbClr val="9AC026">
              <a:alpha val="80000"/>
            </a:srgbClr>
          </a:solidFill>
        </p:spPr>
      </p:sp>
      <p:grpSp>
        <p:nvGrpSpPr>
          <p:cNvPr id="28" name="Group 28"/>
          <p:cNvGrpSpPr/>
          <p:nvPr/>
        </p:nvGrpSpPr>
        <p:grpSpPr>
          <a:xfrm rot="5400000">
            <a:off x="2938624" y="468439"/>
            <a:ext cx="1301806" cy="364929"/>
            <a:chOff x="0" y="0"/>
            <a:chExt cx="2038705" cy="571500"/>
          </a:xfrm>
        </p:grpSpPr>
        <p:sp>
          <p:nvSpPr>
            <p:cNvPr id="29" name="Freeform 2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0" name="Group 30"/>
          <p:cNvGrpSpPr/>
          <p:nvPr/>
        </p:nvGrpSpPr>
        <p:grpSpPr>
          <a:xfrm rot="5400000">
            <a:off x="6664996" y="468439"/>
            <a:ext cx="1301806" cy="364929"/>
            <a:chOff x="0" y="0"/>
            <a:chExt cx="2038705" cy="571500"/>
          </a:xfrm>
        </p:grpSpPr>
        <p:sp>
          <p:nvSpPr>
            <p:cNvPr id="31" name="Freeform 3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2" name="Group 32"/>
          <p:cNvGrpSpPr/>
          <p:nvPr/>
        </p:nvGrpSpPr>
        <p:grpSpPr>
          <a:xfrm rot="5400000">
            <a:off x="10321198" y="468439"/>
            <a:ext cx="1301806" cy="364929"/>
            <a:chOff x="0" y="0"/>
            <a:chExt cx="2038705" cy="571500"/>
          </a:xfrm>
        </p:grpSpPr>
        <p:sp>
          <p:nvSpPr>
            <p:cNvPr id="33" name="Freeform 3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4" name="Group 34"/>
          <p:cNvGrpSpPr/>
          <p:nvPr/>
        </p:nvGrpSpPr>
        <p:grpSpPr>
          <a:xfrm rot="5400000">
            <a:off x="13977399" y="468439"/>
            <a:ext cx="1301806" cy="364929"/>
            <a:chOff x="0" y="0"/>
            <a:chExt cx="2038705" cy="571500"/>
          </a:xfrm>
        </p:grpSpPr>
        <p:sp>
          <p:nvSpPr>
            <p:cNvPr id="35" name="Freeform 3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36" name="Picture 36"/>
          <p:cNvPicPr>
            <a:picLocks noChangeAspect="1"/>
          </p:cNvPicPr>
          <p:nvPr/>
        </p:nvPicPr>
        <p:blipFill>
          <a:blip r:embed="rId10"/>
          <a:srcRect/>
          <a:stretch>
            <a:fillRect/>
          </a:stretch>
        </p:blipFill>
        <p:spPr>
          <a:xfrm>
            <a:off x="4877533" y="1450548"/>
            <a:ext cx="1175439" cy="1003531"/>
          </a:xfrm>
          <a:prstGeom prst="rect">
            <a:avLst/>
          </a:prstGeom>
        </p:spPr>
      </p:pic>
      <p:sp>
        <p:nvSpPr>
          <p:cNvPr id="37" name="TextBox 37"/>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38" name="TextBox 38"/>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39" name="TextBox 39"/>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0" name="TextBox 40"/>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41" name="TextBox 41"/>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pic>
        <p:nvPicPr>
          <p:cNvPr id="42" name="Picture 42"/>
          <p:cNvPicPr>
            <a:picLocks noChangeAspect="1"/>
          </p:cNvPicPr>
          <p:nvPr/>
        </p:nvPicPr>
        <p:blipFill>
          <a:blip r:embed="rId2">
            <a:alphaModFix amt="52000"/>
          </a:blip>
          <a:srcRect/>
          <a:stretch>
            <a:fillRect/>
          </a:stretch>
        </p:blipFill>
        <p:spPr>
          <a:xfrm>
            <a:off x="7820441" y="1612727"/>
            <a:ext cx="283987" cy="464602"/>
          </a:xfrm>
          <a:prstGeom prst="rect">
            <a:avLst/>
          </a:prstGeom>
        </p:spPr>
      </p:pic>
      <p:sp>
        <p:nvSpPr>
          <p:cNvPr id="43" name="TextBox 43"/>
          <p:cNvSpPr txBox="1"/>
          <p:nvPr/>
        </p:nvSpPr>
        <p:spPr>
          <a:xfrm>
            <a:off x="8295782" y="1497048"/>
            <a:ext cx="4264323"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Etude fonctionnelle</a:t>
            </a:r>
          </a:p>
        </p:txBody>
      </p:sp>
      <p:sp>
        <p:nvSpPr>
          <p:cNvPr id="44" name="TextBox 44"/>
          <p:cNvSpPr txBox="1"/>
          <p:nvPr/>
        </p:nvSpPr>
        <p:spPr>
          <a:xfrm>
            <a:off x="8295782" y="2175186"/>
            <a:ext cx="5067155"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Besoins fonctionnels :</a:t>
            </a:r>
          </a:p>
        </p:txBody>
      </p:sp>
      <p:sp>
        <p:nvSpPr>
          <p:cNvPr id="48" name="Slide Number Placeholder 47">
            <a:extLst>
              <a:ext uri="{FF2B5EF4-FFF2-40B4-BE49-F238E27FC236}">
                <a16:creationId xmlns:a16="http://schemas.microsoft.com/office/drawing/2014/main" id="{61CF08DB-92B1-4093-921E-ECFA56111362}"/>
              </a:ext>
            </a:extLst>
          </p:cNvPr>
          <p:cNvSpPr>
            <a:spLocks noGrp="1"/>
          </p:cNvSpPr>
          <p:nvPr>
            <p:ph type="sldNum" sz="quarter" idx="12"/>
          </p:nvPr>
        </p:nvSpPr>
        <p:spPr/>
        <p:txBody>
          <a:bodyPr/>
          <a:lstStyle/>
          <a:p>
            <a:fld id="{B6F15528-21DE-4FAA-801E-634DDDAF4B2B}" type="slidenum">
              <a:rPr lang="en-US" smtClean="0"/>
              <a:pPr/>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587428"/>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4877533" y="1450548"/>
            <a:ext cx="1175439" cy="1003531"/>
          </a:xfrm>
          <a:prstGeom prst="rect">
            <a:avLst/>
          </a:prstGeom>
        </p:spPr>
      </p:pic>
      <p:sp>
        <p:nvSpPr>
          <p:cNvPr id="17" name="TextBox 17"/>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18" name="TextBox 18"/>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19" name="TextBox 19"/>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0" name="TextBox 20"/>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1" name="TextBox 21"/>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pic>
        <p:nvPicPr>
          <p:cNvPr id="22" name="Picture 22"/>
          <p:cNvPicPr>
            <a:picLocks noChangeAspect="1"/>
          </p:cNvPicPr>
          <p:nvPr/>
        </p:nvPicPr>
        <p:blipFill>
          <a:blip r:embed="rId2">
            <a:alphaModFix amt="52000"/>
          </a:blip>
          <a:srcRect/>
          <a:stretch>
            <a:fillRect/>
          </a:stretch>
        </p:blipFill>
        <p:spPr>
          <a:xfrm>
            <a:off x="7820441" y="1612727"/>
            <a:ext cx="283987" cy="464602"/>
          </a:xfrm>
          <a:prstGeom prst="rect">
            <a:avLst/>
          </a:prstGeom>
        </p:spPr>
      </p:pic>
      <p:sp>
        <p:nvSpPr>
          <p:cNvPr id="23" name="TextBox 23"/>
          <p:cNvSpPr txBox="1"/>
          <p:nvPr/>
        </p:nvSpPr>
        <p:spPr>
          <a:xfrm>
            <a:off x="8295782" y="1497048"/>
            <a:ext cx="4264323"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Etude fonctionnelle</a:t>
            </a:r>
          </a:p>
        </p:txBody>
      </p:sp>
      <p:sp>
        <p:nvSpPr>
          <p:cNvPr id="24" name="TextBox 24"/>
          <p:cNvSpPr txBox="1"/>
          <p:nvPr/>
        </p:nvSpPr>
        <p:spPr>
          <a:xfrm>
            <a:off x="8322545" y="2213286"/>
            <a:ext cx="5067155"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Besoins non fonctionnels :</a:t>
            </a:r>
          </a:p>
        </p:txBody>
      </p:sp>
      <p:grpSp>
        <p:nvGrpSpPr>
          <p:cNvPr id="25" name="Group 25"/>
          <p:cNvGrpSpPr/>
          <p:nvPr/>
        </p:nvGrpSpPr>
        <p:grpSpPr>
          <a:xfrm rot="-5400000">
            <a:off x="8419189" y="4752720"/>
            <a:ext cx="1754302" cy="156360"/>
            <a:chOff x="0" y="0"/>
            <a:chExt cx="6904743" cy="635000"/>
          </a:xfrm>
        </p:grpSpPr>
        <p:sp>
          <p:nvSpPr>
            <p:cNvPr id="26" name="Freeform 26"/>
            <p:cNvSpPr/>
            <p:nvPr/>
          </p:nvSpPr>
          <p:spPr>
            <a:xfrm>
              <a:off x="-16002" y="212852"/>
              <a:ext cx="6936747" cy="209296"/>
            </a:xfrm>
            <a:custGeom>
              <a:avLst/>
              <a:gdLst/>
              <a:ahLst/>
              <a:cxnLst/>
              <a:rect l="l" t="t" r="r" b="b"/>
              <a:pathLst>
                <a:path w="6936747" h="209296">
                  <a:moveTo>
                    <a:pt x="6813938" y="9398"/>
                  </a:moveTo>
                  <a:lnTo>
                    <a:pt x="6169270" y="9398"/>
                  </a:lnTo>
                  <a:lnTo>
                    <a:pt x="4562530" y="9398"/>
                  </a:lnTo>
                  <a:lnTo>
                    <a:pt x="2613045" y="9398"/>
                  </a:lnTo>
                  <a:lnTo>
                    <a:pt x="927393" y="9398"/>
                  </a:lnTo>
                  <a:cubicBezTo>
                    <a:pt x="654901" y="9398"/>
                    <a:pt x="381000" y="0"/>
                    <a:pt x="133350" y="9398"/>
                  </a:cubicBezTo>
                  <a:cubicBezTo>
                    <a:pt x="129794" y="9525"/>
                    <a:pt x="126365" y="9398"/>
                    <a:pt x="122809" y="9398"/>
                  </a:cubicBezTo>
                  <a:cubicBezTo>
                    <a:pt x="254" y="9398"/>
                    <a:pt x="0" y="199898"/>
                    <a:pt x="122809" y="199898"/>
                  </a:cubicBezTo>
                  <a:lnTo>
                    <a:pt x="771384" y="199898"/>
                  </a:lnTo>
                  <a:lnTo>
                    <a:pt x="2378124" y="199898"/>
                  </a:lnTo>
                  <a:lnTo>
                    <a:pt x="4327609" y="199898"/>
                  </a:lnTo>
                  <a:lnTo>
                    <a:pt x="6013261" y="199898"/>
                  </a:lnTo>
                  <a:cubicBezTo>
                    <a:pt x="6285753" y="199898"/>
                    <a:pt x="6555747" y="209296"/>
                    <a:pt x="6803397" y="199898"/>
                  </a:cubicBezTo>
                  <a:cubicBezTo>
                    <a:pt x="6806953" y="199771"/>
                    <a:pt x="6810382" y="199898"/>
                    <a:pt x="6813938" y="199898"/>
                  </a:cubicBezTo>
                  <a:cubicBezTo>
                    <a:pt x="6936493" y="199898"/>
                    <a:pt x="6936747" y="9398"/>
                    <a:pt x="6813938" y="9398"/>
                  </a:cubicBezTo>
                  <a:close/>
                </a:path>
              </a:pathLst>
            </a:custGeom>
            <a:solidFill>
              <a:srgbClr val="3EDAD8"/>
            </a:solidFill>
          </p:spPr>
        </p:sp>
      </p:grpSp>
      <p:grpSp>
        <p:nvGrpSpPr>
          <p:cNvPr id="27" name="Group 27"/>
          <p:cNvGrpSpPr/>
          <p:nvPr/>
        </p:nvGrpSpPr>
        <p:grpSpPr>
          <a:xfrm rot="-5400000">
            <a:off x="8419189" y="8206004"/>
            <a:ext cx="1754302" cy="156360"/>
            <a:chOff x="0" y="0"/>
            <a:chExt cx="6904743" cy="635000"/>
          </a:xfrm>
        </p:grpSpPr>
        <p:sp>
          <p:nvSpPr>
            <p:cNvPr id="28" name="Freeform 28"/>
            <p:cNvSpPr/>
            <p:nvPr/>
          </p:nvSpPr>
          <p:spPr>
            <a:xfrm>
              <a:off x="-16002" y="212852"/>
              <a:ext cx="6936747" cy="209296"/>
            </a:xfrm>
            <a:custGeom>
              <a:avLst/>
              <a:gdLst/>
              <a:ahLst/>
              <a:cxnLst/>
              <a:rect l="l" t="t" r="r" b="b"/>
              <a:pathLst>
                <a:path w="6936747" h="209296">
                  <a:moveTo>
                    <a:pt x="6813938" y="9398"/>
                  </a:moveTo>
                  <a:lnTo>
                    <a:pt x="6169270" y="9398"/>
                  </a:lnTo>
                  <a:lnTo>
                    <a:pt x="4562530" y="9398"/>
                  </a:lnTo>
                  <a:lnTo>
                    <a:pt x="2613045" y="9398"/>
                  </a:lnTo>
                  <a:lnTo>
                    <a:pt x="927393" y="9398"/>
                  </a:lnTo>
                  <a:cubicBezTo>
                    <a:pt x="654901" y="9398"/>
                    <a:pt x="381000" y="0"/>
                    <a:pt x="133350" y="9398"/>
                  </a:cubicBezTo>
                  <a:cubicBezTo>
                    <a:pt x="129794" y="9525"/>
                    <a:pt x="126365" y="9398"/>
                    <a:pt x="122809" y="9398"/>
                  </a:cubicBezTo>
                  <a:cubicBezTo>
                    <a:pt x="254" y="9398"/>
                    <a:pt x="0" y="199898"/>
                    <a:pt x="122809" y="199898"/>
                  </a:cubicBezTo>
                  <a:lnTo>
                    <a:pt x="771384" y="199898"/>
                  </a:lnTo>
                  <a:lnTo>
                    <a:pt x="2378124" y="199898"/>
                  </a:lnTo>
                  <a:lnTo>
                    <a:pt x="4327609" y="199898"/>
                  </a:lnTo>
                  <a:lnTo>
                    <a:pt x="6013261" y="199898"/>
                  </a:lnTo>
                  <a:cubicBezTo>
                    <a:pt x="6285753" y="199898"/>
                    <a:pt x="6555747" y="209296"/>
                    <a:pt x="6803397" y="199898"/>
                  </a:cubicBezTo>
                  <a:cubicBezTo>
                    <a:pt x="6806953" y="199771"/>
                    <a:pt x="6810382" y="199898"/>
                    <a:pt x="6813938" y="199898"/>
                  </a:cubicBezTo>
                  <a:cubicBezTo>
                    <a:pt x="6936493" y="199898"/>
                    <a:pt x="6936747" y="9398"/>
                    <a:pt x="6813938" y="9398"/>
                  </a:cubicBezTo>
                  <a:close/>
                </a:path>
              </a:pathLst>
            </a:custGeom>
            <a:solidFill>
              <a:srgbClr val="2C92D5"/>
            </a:solidFill>
          </p:spPr>
        </p:sp>
      </p:grpSp>
      <p:grpSp>
        <p:nvGrpSpPr>
          <p:cNvPr id="29" name="Group 29"/>
          <p:cNvGrpSpPr/>
          <p:nvPr/>
        </p:nvGrpSpPr>
        <p:grpSpPr>
          <a:xfrm>
            <a:off x="5229058" y="5670402"/>
            <a:ext cx="8160642" cy="1768146"/>
            <a:chOff x="0" y="0"/>
            <a:chExt cx="5049317" cy="1106170"/>
          </a:xfrm>
        </p:grpSpPr>
        <p:sp>
          <p:nvSpPr>
            <p:cNvPr id="30" name="Freeform 30"/>
            <p:cNvSpPr/>
            <p:nvPr/>
          </p:nvSpPr>
          <p:spPr>
            <a:xfrm>
              <a:off x="0" y="0"/>
              <a:ext cx="5050587" cy="1107440"/>
            </a:xfrm>
            <a:custGeom>
              <a:avLst/>
              <a:gdLst/>
              <a:ahLst/>
              <a:cxnLst/>
              <a:rect l="l" t="t" r="r" b="b"/>
              <a:pathLst>
                <a:path w="5050587" h="1107440">
                  <a:moveTo>
                    <a:pt x="4496867" y="45720"/>
                  </a:moveTo>
                  <a:cubicBezTo>
                    <a:pt x="4776267" y="45720"/>
                    <a:pt x="5003597" y="273050"/>
                    <a:pt x="5003597" y="552450"/>
                  </a:cubicBezTo>
                  <a:cubicBezTo>
                    <a:pt x="5003597" y="831850"/>
                    <a:pt x="4776267" y="1059180"/>
                    <a:pt x="4496867" y="1059180"/>
                  </a:cubicBezTo>
                  <a:lnTo>
                    <a:pt x="553720" y="1059180"/>
                  </a:lnTo>
                  <a:cubicBezTo>
                    <a:pt x="274320" y="1059180"/>
                    <a:pt x="46990" y="831850"/>
                    <a:pt x="46990" y="552450"/>
                  </a:cubicBezTo>
                  <a:cubicBezTo>
                    <a:pt x="46990" y="273050"/>
                    <a:pt x="274320" y="45720"/>
                    <a:pt x="553720" y="45720"/>
                  </a:cubicBezTo>
                  <a:lnTo>
                    <a:pt x="4496867" y="45720"/>
                  </a:lnTo>
                  <a:moveTo>
                    <a:pt x="4496867" y="0"/>
                  </a:moveTo>
                  <a:lnTo>
                    <a:pt x="553720" y="0"/>
                  </a:lnTo>
                  <a:cubicBezTo>
                    <a:pt x="247650" y="0"/>
                    <a:pt x="0" y="247650"/>
                    <a:pt x="0" y="553720"/>
                  </a:cubicBezTo>
                  <a:cubicBezTo>
                    <a:pt x="0" y="859790"/>
                    <a:pt x="247650" y="1107440"/>
                    <a:pt x="553720" y="1107440"/>
                  </a:cubicBezTo>
                  <a:lnTo>
                    <a:pt x="4496867" y="1107440"/>
                  </a:lnTo>
                  <a:cubicBezTo>
                    <a:pt x="4802937" y="1107440"/>
                    <a:pt x="5050587" y="859790"/>
                    <a:pt x="5050587" y="553720"/>
                  </a:cubicBezTo>
                  <a:cubicBezTo>
                    <a:pt x="5049317" y="247650"/>
                    <a:pt x="4801667" y="0"/>
                    <a:pt x="4496867" y="0"/>
                  </a:cubicBezTo>
                  <a:close/>
                </a:path>
              </a:pathLst>
            </a:custGeom>
            <a:solidFill>
              <a:srgbClr val="37C9EF"/>
            </a:solidFill>
          </p:spPr>
        </p:sp>
      </p:grpSp>
      <p:grpSp>
        <p:nvGrpSpPr>
          <p:cNvPr id="31" name="Group 31"/>
          <p:cNvGrpSpPr/>
          <p:nvPr/>
        </p:nvGrpSpPr>
        <p:grpSpPr>
          <a:xfrm>
            <a:off x="4450290" y="8560668"/>
            <a:ext cx="4240320" cy="1181136"/>
            <a:chOff x="0" y="0"/>
            <a:chExt cx="3898959" cy="1112520"/>
          </a:xfrm>
        </p:grpSpPr>
        <p:sp>
          <p:nvSpPr>
            <p:cNvPr id="32" name="Freeform 32"/>
            <p:cNvSpPr/>
            <p:nvPr/>
          </p:nvSpPr>
          <p:spPr>
            <a:xfrm>
              <a:off x="0" y="0"/>
              <a:ext cx="3898959" cy="1113790"/>
            </a:xfrm>
            <a:custGeom>
              <a:avLst/>
              <a:gdLst/>
              <a:ahLst/>
              <a:cxnLst/>
              <a:rect l="l" t="t" r="r" b="b"/>
              <a:pathLst>
                <a:path w="3898959" h="1113790">
                  <a:moveTo>
                    <a:pt x="3346509" y="0"/>
                  </a:moveTo>
                  <a:lnTo>
                    <a:pt x="553720" y="0"/>
                  </a:lnTo>
                  <a:cubicBezTo>
                    <a:pt x="247650" y="0"/>
                    <a:pt x="0" y="247650"/>
                    <a:pt x="0" y="553720"/>
                  </a:cubicBezTo>
                  <a:cubicBezTo>
                    <a:pt x="0" y="859790"/>
                    <a:pt x="247650" y="1107440"/>
                    <a:pt x="553720" y="1107440"/>
                  </a:cubicBezTo>
                  <a:lnTo>
                    <a:pt x="3346509" y="1113790"/>
                  </a:lnTo>
                  <a:lnTo>
                    <a:pt x="3898959" y="558800"/>
                  </a:lnTo>
                  <a:lnTo>
                    <a:pt x="3346509" y="0"/>
                  </a:lnTo>
                  <a:close/>
                </a:path>
              </a:pathLst>
            </a:custGeom>
            <a:solidFill>
              <a:srgbClr val="2C92D5"/>
            </a:solidFill>
          </p:spPr>
        </p:sp>
        <p:sp>
          <p:nvSpPr>
            <p:cNvPr id="33" name="Freeform 33"/>
            <p:cNvSpPr/>
            <p:nvPr/>
          </p:nvSpPr>
          <p:spPr>
            <a:xfrm>
              <a:off x="162990" y="172720"/>
              <a:ext cx="758600" cy="762000"/>
            </a:xfrm>
            <a:custGeom>
              <a:avLst/>
              <a:gdLst/>
              <a:ahLst/>
              <a:cxnLst/>
              <a:rect l="l" t="t" r="r" b="b"/>
              <a:pathLst>
                <a:path w="758600" h="762000">
                  <a:moveTo>
                    <a:pt x="379300" y="0"/>
                  </a:moveTo>
                  <a:cubicBezTo>
                    <a:pt x="589055" y="938"/>
                    <a:pt x="758600" y="171243"/>
                    <a:pt x="758600" y="381000"/>
                  </a:cubicBezTo>
                  <a:cubicBezTo>
                    <a:pt x="758600" y="590757"/>
                    <a:pt x="589055" y="761062"/>
                    <a:pt x="379300" y="762000"/>
                  </a:cubicBezTo>
                  <a:cubicBezTo>
                    <a:pt x="169545" y="761062"/>
                    <a:pt x="0" y="590757"/>
                    <a:pt x="0" y="381000"/>
                  </a:cubicBezTo>
                  <a:cubicBezTo>
                    <a:pt x="0" y="171243"/>
                    <a:pt x="169545" y="938"/>
                    <a:pt x="379300" y="0"/>
                  </a:cubicBezTo>
                  <a:close/>
                </a:path>
              </a:pathLst>
            </a:custGeom>
            <a:solidFill>
              <a:srgbClr val="FFFFFF"/>
            </a:solidFill>
          </p:spPr>
        </p:sp>
      </p:grpSp>
      <p:grpSp>
        <p:nvGrpSpPr>
          <p:cNvPr id="34" name="Group 34"/>
          <p:cNvGrpSpPr/>
          <p:nvPr/>
        </p:nvGrpSpPr>
        <p:grpSpPr>
          <a:xfrm rot="-10800000">
            <a:off x="9928148" y="3389974"/>
            <a:ext cx="4700155" cy="1181136"/>
            <a:chOff x="0" y="0"/>
            <a:chExt cx="4321776" cy="1112520"/>
          </a:xfrm>
        </p:grpSpPr>
        <p:sp>
          <p:nvSpPr>
            <p:cNvPr id="35" name="Freeform 35"/>
            <p:cNvSpPr/>
            <p:nvPr/>
          </p:nvSpPr>
          <p:spPr>
            <a:xfrm>
              <a:off x="0" y="0"/>
              <a:ext cx="4321776" cy="1113790"/>
            </a:xfrm>
            <a:custGeom>
              <a:avLst/>
              <a:gdLst/>
              <a:ahLst/>
              <a:cxnLst/>
              <a:rect l="l" t="t" r="r" b="b"/>
              <a:pathLst>
                <a:path w="4321776" h="1113790">
                  <a:moveTo>
                    <a:pt x="3769326" y="0"/>
                  </a:moveTo>
                  <a:lnTo>
                    <a:pt x="553720" y="0"/>
                  </a:lnTo>
                  <a:cubicBezTo>
                    <a:pt x="247650" y="0"/>
                    <a:pt x="0" y="247650"/>
                    <a:pt x="0" y="553720"/>
                  </a:cubicBezTo>
                  <a:cubicBezTo>
                    <a:pt x="0" y="859790"/>
                    <a:pt x="247650" y="1107440"/>
                    <a:pt x="553720" y="1107440"/>
                  </a:cubicBezTo>
                  <a:lnTo>
                    <a:pt x="3769326" y="1113790"/>
                  </a:lnTo>
                  <a:lnTo>
                    <a:pt x="4321776" y="558800"/>
                  </a:lnTo>
                  <a:lnTo>
                    <a:pt x="3769326" y="0"/>
                  </a:lnTo>
                  <a:close/>
                </a:path>
              </a:pathLst>
            </a:custGeom>
            <a:solidFill>
              <a:srgbClr val="3EDAD8"/>
            </a:solidFill>
          </p:spPr>
        </p:sp>
        <p:sp>
          <p:nvSpPr>
            <p:cNvPr id="36" name="Freeform 36"/>
            <p:cNvSpPr/>
            <p:nvPr/>
          </p:nvSpPr>
          <p:spPr>
            <a:xfrm>
              <a:off x="162990" y="172720"/>
              <a:ext cx="758600" cy="762000"/>
            </a:xfrm>
            <a:custGeom>
              <a:avLst/>
              <a:gdLst/>
              <a:ahLst/>
              <a:cxnLst/>
              <a:rect l="l" t="t" r="r" b="b"/>
              <a:pathLst>
                <a:path w="758600" h="762000">
                  <a:moveTo>
                    <a:pt x="379300" y="0"/>
                  </a:moveTo>
                  <a:cubicBezTo>
                    <a:pt x="589055" y="938"/>
                    <a:pt x="758600" y="171243"/>
                    <a:pt x="758600" y="381000"/>
                  </a:cubicBezTo>
                  <a:cubicBezTo>
                    <a:pt x="758600" y="590757"/>
                    <a:pt x="589055" y="761062"/>
                    <a:pt x="379300" y="762000"/>
                  </a:cubicBezTo>
                  <a:cubicBezTo>
                    <a:pt x="169545" y="761062"/>
                    <a:pt x="0" y="590757"/>
                    <a:pt x="0" y="381000"/>
                  </a:cubicBezTo>
                  <a:cubicBezTo>
                    <a:pt x="0" y="171243"/>
                    <a:pt x="169545" y="938"/>
                    <a:pt x="379300" y="0"/>
                  </a:cubicBezTo>
                  <a:close/>
                </a:path>
              </a:pathLst>
            </a:custGeom>
            <a:solidFill>
              <a:srgbClr val="FFFFFF"/>
            </a:solidFill>
          </p:spPr>
        </p:sp>
      </p:grpSp>
      <p:grpSp>
        <p:nvGrpSpPr>
          <p:cNvPr id="37" name="Group 37"/>
          <p:cNvGrpSpPr/>
          <p:nvPr/>
        </p:nvGrpSpPr>
        <p:grpSpPr>
          <a:xfrm>
            <a:off x="4450290" y="3389974"/>
            <a:ext cx="4240320" cy="1181136"/>
            <a:chOff x="0" y="0"/>
            <a:chExt cx="3898959" cy="1112520"/>
          </a:xfrm>
        </p:grpSpPr>
        <p:sp>
          <p:nvSpPr>
            <p:cNvPr id="38" name="Freeform 38"/>
            <p:cNvSpPr/>
            <p:nvPr/>
          </p:nvSpPr>
          <p:spPr>
            <a:xfrm>
              <a:off x="0" y="0"/>
              <a:ext cx="3898959" cy="1113790"/>
            </a:xfrm>
            <a:custGeom>
              <a:avLst/>
              <a:gdLst/>
              <a:ahLst/>
              <a:cxnLst/>
              <a:rect l="l" t="t" r="r" b="b"/>
              <a:pathLst>
                <a:path w="3898959" h="1113790">
                  <a:moveTo>
                    <a:pt x="3346509" y="0"/>
                  </a:moveTo>
                  <a:lnTo>
                    <a:pt x="553720" y="0"/>
                  </a:lnTo>
                  <a:cubicBezTo>
                    <a:pt x="247650" y="0"/>
                    <a:pt x="0" y="247650"/>
                    <a:pt x="0" y="553720"/>
                  </a:cubicBezTo>
                  <a:cubicBezTo>
                    <a:pt x="0" y="859790"/>
                    <a:pt x="247650" y="1107440"/>
                    <a:pt x="553720" y="1107440"/>
                  </a:cubicBezTo>
                  <a:lnTo>
                    <a:pt x="3346509" y="1113790"/>
                  </a:lnTo>
                  <a:lnTo>
                    <a:pt x="3898959" y="558800"/>
                  </a:lnTo>
                  <a:lnTo>
                    <a:pt x="3346509" y="0"/>
                  </a:lnTo>
                  <a:close/>
                </a:path>
              </a:pathLst>
            </a:custGeom>
            <a:solidFill>
              <a:srgbClr val="86EAE9"/>
            </a:solidFill>
          </p:spPr>
        </p:sp>
        <p:sp>
          <p:nvSpPr>
            <p:cNvPr id="39" name="Freeform 39"/>
            <p:cNvSpPr/>
            <p:nvPr/>
          </p:nvSpPr>
          <p:spPr>
            <a:xfrm>
              <a:off x="162990" y="172720"/>
              <a:ext cx="758600" cy="762000"/>
            </a:xfrm>
            <a:custGeom>
              <a:avLst/>
              <a:gdLst/>
              <a:ahLst/>
              <a:cxnLst/>
              <a:rect l="l" t="t" r="r" b="b"/>
              <a:pathLst>
                <a:path w="758600" h="762000">
                  <a:moveTo>
                    <a:pt x="379300" y="0"/>
                  </a:moveTo>
                  <a:cubicBezTo>
                    <a:pt x="589055" y="938"/>
                    <a:pt x="758600" y="171243"/>
                    <a:pt x="758600" y="381000"/>
                  </a:cubicBezTo>
                  <a:cubicBezTo>
                    <a:pt x="758600" y="590757"/>
                    <a:pt x="589055" y="761062"/>
                    <a:pt x="379300" y="762000"/>
                  </a:cubicBezTo>
                  <a:cubicBezTo>
                    <a:pt x="169545" y="761062"/>
                    <a:pt x="0" y="590757"/>
                    <a:pt x="0" y="381000"/>
                  </a:cubicBezTo>
                  <a:cubicBezTo>
                    <a:pt x="0" y="171243"/>
                    <a:pt x="169545" y="938"/>
                    <a:pt x="379300" y="0"/>
                  </a:cubicBezTo>
                  <a:close/>
                </a:path>
              </a:pathLst>
            </a:custGeom>
            <a:solidFill>
              <a:srgbClr val="FFFFFF"/>
            </a:solidFill>
          </p:spPr>
        </p:sp>
      </p:grpSp>
      <p:grpSp>
        <p:nvGrpSpPr>
          <p:cNvPr id="40" name="Group 40"/>
          <p:cNvGrpSpPr/>
          <p:nvPr/>
        </p:nvGrpSpPr>
        <p:grpSpPr>
          <a:xfrm rot="-10800000">
            <a:off x="9928148" y="8560668"/>
            <a:ext cx="4240320" cy="1181136"/>
            <a:chOff x="0" y="0"/>
            <a:chExt cx="3898959" cy="1112520"/>
          </a:xfrm>
        </p:grpSpPr>
        <p:sp>
          <p:nvSpPr>
            <p:cNvPr id="41" name="Freeform 41"/>
            <p:cNvSpPr/>
            <p:nvPr/>
          </p:nvSpPr>
          <p:spPr>
            <a:xfrm>
              <a:off x="0" y="0"/>
              <a:ext cx="3898959" cy="1113790"/>
            </a:xfrm>
            <a:custGeom>
              <a:avLst/>
              <a:gdLst/>
              <a:ahLst/>
              <a:cxnLst/>
              <a:rect l="l" t="t" r="r" b="b"/>
              <a:pathLst>
                <a:path w="3898959" h="1113790">
                  <a:moveTo>
                    <a:pt x="3346509" y="0"/>
                  </a:moveTo>
                  <a:lnTo>
                    <a:pt x="553720" y="0"/>
                  </a:lnTo>
                  <a:cubicBezTo>
                    <a:pt x="247650" y="0"/>
                    <a:pt x="0" y="247650"/>
                    <a:pt x="0" y="553720"/>
                  </a:cubicBezTo>
                  <a:cubicBezTo>
                    <a:pt x="0" y="859790"/>
                    <a:pt x="247650" y="1107440"/>
                    <a:pt x="553720" y="1107440"/>
                  </a:cubicBezTo>
                  <a:lnTo>
                    <a:pt x="3346509" y="1113790"/>
                  </a:lnTo>
                  <a:lnTo>
                    <a:pt x="3898959" y="558800"/>
                  </a:lnTo>
                  <a:lnTo>
                    <a:pt x="3346509" y="0"/>
                  </a:lnTo>
                  <a:close/>
                </a:path>
              </a:pathLst>
            </a:custGeom>
            <a:solidFill>
              <a:srgbClr val="13538A"/>
            </a:solidFill>
          </p:spPr>
        </p:sp>
        <p:sp>
          <p:nvSpPr>
            <p:cNvPr id="42" name="Freeform 42"/>
            <p:cNvSpPr/>
            <p:nvPr/>
          </p:nvSpPr>
          <p:spPr>
            <a:xfrm>
              <a:off x="162990" y="172720"/>
              <a:ext cx="758600" cy="762000"/>
            </a:xfrm>
            <a:custGeom>
              <a:avLst/>
              <a:gdLst/>
              <a:ahLst/>
              <a:cxnLst/>
              <a:rect l="l" t="t" r="r" b="b"/>
              <a:pathLst>
                <a:path w="758600" h="762000">
                  <a:moveTo>
                    <a:pt x="379300" y="0"/>
                  </a:moveTo>
                  <a:cubicBezTo>
                    <a:pt x="589055" y="938"/>
                    <a:pt x="758600" y="171243"/>
                    <a:pt x="758600" y="381000"/>
                  </a:cubicBezTo>
                  <a:cubicBezTo>
                    <a:pt x="758600" y="590757"/>
                    <a:pt x="589055" y="761062"/>
                    <a:pt x="379300" y="762000"/>
                  </a:cubicBezTo>
                  <a:cubicBezTo>
                    <a:pt x="169545" y="761062"/>
                    <a:pt x="0" y="590757"/>
                    <a:pt x="0" y="381000"/>
                  </a:cubicBezTo>
                  <a:cubicBezTo>
                    <a:pt x="0" y="171243"/>
                    <a:pt x="169545" y="938"/>
                    <a:pt x="379300" y="0"/>
                  </a:cubicBezTo>
                  <a:close/>
                </a:path>
              </a:pathLst>
            </a:custGeom>
            <a:solidFill>
              <a:srgbClr val="FFFFFF"/>
            </a:solidFill>
          </p:spPr>
        </p:sp>
      </p:grpSp>
      <p:pic>
        <p:nvPicPr>
          <p:cNvPr id="43" name="Picture 43"/>
          <p:cNvPicPr>
            <a:picLocks noChangeAspect="1"/>
          </p:cNvPicPr>
          <p:nvPr/>
        </p:nvPicPr>
        <p:blipFill>
          <a:blip r:embed="rId4"/>
          <a:srcRect/>
          <a:stretch>
            <a:fillRect/>
          </a:stretch>
        </p:blipFill>
        <p:spPr>
          <a:xfrm>
            <a:off x="4800303" y="3703752"/>
            <a:ext cx="551165" cy="582473"/>
          </a:xfrm>
          <a:prstGeom prst="rect">
            <a:avLst/>
          </a:prstGeom>
        </p:spPr>
      </p:pic>
      <p:pic>
        <p:nvPicPr>
          <p:cNvPr id="44" name="Picture 44"/>
          <p:cNvPicPr>
            <a:picLocks noChangeAspect="1"/>
          </p:cNvPicPr>
          <p:nvPr/>
        </p:nvPicPr>
        <p:blipFill>
          <a:blip r:embed="rId5"/>
          <a:srcRect/>
          <a:stretch>
            <a:fillRect/>
          </a:stretch>
        </p:blipFill>
        <p:spPr>
          <a:xfrm>
            <a:off x="13723747" y="3770222"/>
            <a:ext cx="544183" cy="435347"/>
          </a:xfrm>
          <a:prstGeom prst="rect">
            <a:avLst/>
          </a:prstGeom>
        </p:spPr>
      </p:pic>
      <p:pic>
        <p:nvPicPr>
          <p:cNvPr id="45" name="Picture 45"/>
          <p:cNvPicPr>
            <a:picLocks noChangeAspect="1"/>
          </p:cNvPicPr>
          <p:nvPr/>
        </p:nvPicPr>
        <p:blipFill>
          <a:blip r:embed="rId6"/>
          <a:srcRect/>
          <a:stretch>
            <a:fillRect/>
          </a:stretch>
        </p:blipFill>
        <p:spPr>
          <a:xfrm>
            <a:off x="4820922" y="8871764"/>
            <a:ext cx="505301" cy="579142"/>
          </a:xfrm>
          <a:prstGeom prst="rect">
            <a:avLst/>
          </a:prstGeom>
        </p:spPr>
      </p:pic>
      <p:pic>
        <p:nvPicPr>
          <p:cNvPr id="46" name="Picture 46"/>
          <p:cNvPicPr>
            <a:picLocks noChangeAspect="1"/>
          </p:cNvPicPr>
          <p:nvPr/>
        </p:nvPicPr>
        <p:blipFill>
          <a:blip r:embed="rId7"/>
          <a:srcRect/>
          <a:stretch>
            <a:fillRect/>
          </a:stretch>
        </p:blipFill>
        <p:spPr>
          <a:xfrm>
            <a:off x="13225829" y="8822408"/>
            <a:ext cx="657655" cy="657655"/>
          </a:xfrm>
          <a:prstGeom prst="rect">
            <a:avLst/>
          </a:prstGeom>
        </p:spPr>
      </p:pic>
      <p:sp>
        <p:nvSpPr>
          <p:cNvPr id="47" name="TextBox 47"/>
          <p:cNvSpPr txBox="1"/>
          <p:nvPr/>
        </p:nvSpPr>
        <p:spPr>
          <a:xfrm>
            <a:off x="6404363" y="6369294"/>
            <a:ext cx="5810032" cy="398937"/>
          </a:xfrm>
          <a:prstGeom prst="rect">
            <a:avLst/>
          </a:prstGeom>
        </p:spPr>
        <p:txBody>
          <a:bodyPr lIns="0" tIns="0" rIns="0" bIns="0" rtlCol="0" anchor="t">
            <a:spAutoFit/>
          </a:bodyPr>
          <a:lstStyle/>
          <a:p>
            <a:pPr marL="0" lvl="0" indent="0" algn="ctr">
              <a:lnSpc>
                <a:spcPts val="3095"/>
              </a:lnSpc>
            </a:pPr>
            <a:r>
              <a:rPr lang="en-US" sz="2814" spc="84">
                <a:solidFill>
                  <a:srgbClr val="191919"/>
                </a:solidFill>
                <a:latin typeface="Aileron Regular Bold"/>
              </a:rPr>
              <a:t>BESOINS NON FONCTIONNELS</a:t>
            </a:r>
          </a:p>
        </p:txBody>
      </p:sp>
      <p:sp>
        <p:nvSpPr>
          <p:cNvPr id="48" name="TextBox 48"/>
          <p:cNvSpPr txBox="1"/>
          <p:nvPr/>
        </p:nvSpPr>
        <p:spPr>
          <a:xfrm>
            <a:off x="5819576" y="3654353"/>
            <a:ext cx="2002341" cy="557128"/>
          </a:xfrm>
          <a:prstGeom prst="rect">
            <a:avLst/>
          </a:prstGeom>
        </p:spPr>
        <p:txBody>
          <a:bodyPr lIns="0" tIns="0" rIns="0" bIns="0" rtlCol="0" anchor="t">
            <a:spAutoFit/>
          </a:bodyPr>
          <a:lstStyle/>
          <a:p>
            <a:pPr algn="ctr">
              <a:lnSpc>
                <a:spcPts val="4546"/>
              </a:lnSpc>
            </a:pPr>
            <a:r>
              <a:rPr lang="en-US" sz="3030">
                <a:solidFill>
                  <a:srgbClr val="FFFFFF"/>
                </a:solidFill>
                <a:latin typeface="Aileron Regular"/>
              </a:rPr>
              <a:t>Fiabilité</a:t>
            </a:r>
          </a:p>
        </p:txBody>
      </p:sp>
      <p:sp>
        <p:nvSpPr>
          <p:cNvPr id="49" name="TextBox 49"/>
          <p:cNvSpPr txBox="1"/>
          <p:nvPr/>
        </p:nvSpPr>
        <p:spPr>
          <a:xfrm>
            <a:off x="5819576" y="8825047"/>
            <a:ext cx="2002341" cy="557128"/>
          </a:xfrm>
          <a:prstGeom prst="rect">
            <a:avLst/>
          </a:prstGeom>
        </p:spPr>
        <p:txBody>
          <a:bodyPr lIns="0" tIns="0" rIns="0" bIns="0" rtlCol="0" anchor="t">
            <a:spAutoFit/>
          </a:bodyPr>
          <a:lstStyle/>
          <a:p>
            <a:pPr algn="ctr">
              <a:lnSpc>
                <a:spcPts val="4546"/>
              </a:lnSpc>
            </a:pPr>
            <a:r>
              <a:rPr lang="en-US" sz="3030">
                <a:solidFill>
                  <a:srgbClr val="FFFFFF"/>
                </a:solidFill>
                <a:latin typeface="Aileron Regular"/>
              </a:rPr>
              <a:t>Efficacité</a:t>
            </a:r>
          </a:p>
        </p:txBody>
      </p:sp>
      <p:sp>
        <p:nvSpPr>
          <p:cNvPr id="50" name="TextBox 50"/>
          <p:cNvSpPr txBox="1"/>
          <p:nvPr/>
        </p:nvSpPr>
        <p:spPr>
          <a:xfrm>
            <a:off x="10344699" y="3494026"/>
            <a:ext cx="3209957" cy="966965"/>
          </a:xfrm>
          <a:prstGeom prst="rect">
            <a:avLst/>
          </a:prstGeom>
        </p:spPr>
        <p:txBody>
          <a:bodyPr lIns="0" tIns="0" rIns="0" bIns="0" rtlCol="0" anchor="t">
            <a:spAutoFit/>
          </a:bodyPr>
          <a:lstStyle/>
          <a:p>
            <a:pPr algn="ctr">
              <a:lnSpc>
                <a:spcPts val="3896"/>
              </a:lnSpc>
            </a:pPr>
            <a:r>
              <a:rPr lang="en-US" sz="2597">
                <a:solidFill>
                  <a:srgbClr val="FFFFFF"/>
                </a:solidFill>
                <a:latin typeface="Aileron Regular"/>
              </a:rPr>
              <a:t>Ergonomie et bon IHM</a:t>
            </a:r>
          </a:p>
        </p:txBody>
      </p:sp>
      <p:sp>
        <p:nvSpPr>
          <p:cNvPr id="51" name="TextBox 51"/>
          <p:cNvSpPr txBox="1"/>
          <p:nvPr/>
        </p:nvSpPr>
        <p:spPr>
          <a:xfrm>
            <a:off x="10958511" y="8825047"/>
            <a:ext cx="2002341" cy="557128"/>
          </a:xfrm>
          <a:prstGeom prst="rect">
            <a:avLst/>
          </a:prstGeom>
        </p:spPr>
        <p:txBody>
          <a:bodyPr lIns="0" tIns="0" rIns="0" bIns="0" rtlCol="0" anchor="t">
            <a:spAutoFit/>
          </a:bodyPr>
          <a:lstStyle/>
          <a:p>
            <a:pPr algn="ctr">
              <a:lnSpc>
                <a:spcPts val="4546"/>
              </a:lnSpc>
            </a:pPr>
            <a:r>
              <a:rPr lang="en-US" sz="3030">
                <a:solidFill>
                  <a:srgbClr val="FFFFFF"/>
                </a:solidFill>
                <a:latin typeface="Aileron Regular"/>
              </a:rPr>
              <a:t>Sécurité</a:t>
            </a:r>
          </a:p>
        </p:txBody>
      </p:sp>
      <p:sp>
        <p:nvSpPr>
          <p:cNvPr id="55" name="Slide Number Placeholder 54">
            <a:extLst>
              <a:ext uri="{FF2B5EF4-FFF2-40B4-BE49-F238E27FC236}">
                <a16:creationId xmlns:a16="http://schemas.microsoft.com/office/drawing/2014/main" id="{56103412-DAAF-4587-9CFC-2BC161F37AF4}"/>
              </a:ext>
            </a:extLst>
          </p:cNvPr>
          <p:cNvSpPr>
            <a:spLocks noGrp="1"/>
          </p:cNvSpPr>
          <p:nvPr>
            <p:ph type="sldNum" sz="quarter" idx="12"/>
          </p:nvPr>
        </p:nvSpPr>
        <p:spPr/>
        <p:txBody>
          <a:bodyPr/>
          <a:lstStyle/>
          <a:p>
            <a:fld id="{B6F15528-21DE-4FAA-801E-634DDDAF4B2B}" type="slidenum">
              <a:rPr lang="en-US" smtClean="0"/>
              <a:pPr/>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587428"/>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4877533" y="1450548"/>
            <a:ext cx="1175439" cy="1003531"/>
          </a:xfrm>
          <a:prstGeom prst="rect">
            <a:avLst/>
          </a:prstGeom>
        </p:spPr>
      </p:pic>
      <p:pic>
        <p:nvPicPr>
          <p:cNvPr id="17" name="Picture 17"/>
          <p:cNvPicPr>
            <a:picLocks noChangeAspect="1"/>
          </p:cNvPicPr>
          <p:nvPr/>
        </p:nvPicPr>
        <p:blipFill>
          <a:blip r:embed="rId2">
            <a:alphaModFix amt="52000"/>
          </a:blip>
          <a:srcRect/>
          <a:stretch>
            <a:fillRect/>
          </a:stretch>
        </p:blipFill>
        <p:spPr>
          <a:xfrm>
            <a:off x="7820441" y="1612727"/>
            <a:ext cx="283987" cy="464602"/>
          </a:xfrm>
          <a:prstGeom prst="rect">
            <a:avLst/>
          </a:prstGeom>
        </p:spPr>
      </p:pic>
      <p:pic>
        <p:nvPicPr>
          <p:cNvPr id="18" name="Picture 18"/>
          <p:cNvPicPr>
            <a:picLocks noChangeAspect="1"/>
          </p:cNvPicPr>
          <p:nvPr/>
        </p:nvPicPr>
        <p:blipFill>
          <a:blip r:embed="rId4"/>
          <a:srcRect/>
          <a:stretch>
            <a:fillRect/>
          </a:stretch>
        </p:blipFill>
        <p:spPr>
          <a:xfrm>
            <a:off x="3407062" y="2871819"/>
            <a:ext cx="12082776" cy="7182758"/>
          </a:xfrm>
          <a:prstGeom prst="rect">
            <a:avLst/>
          </a:prstGeom>
        </p:spPr>
      </p:pic>
      <p:sp>
        <p:nvSpPr>
          <p:cNvPr id="19" name="TextBox 19"/>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0" name="TextBox 20"/>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21" name="TextBox 21"/>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2" name="TextBox 22"/>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3" name="TextBox 23"/>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4" name="TextBox 24"/>
          <p:cNvSpPr txBox="1"/>
          <p:nvPr/>
        </p:nvSpPr>
        <p:spPr>
          <a:xfrm>
            <a:off x="8482010" y="1497048"/>
            <a:ext cx="3594100"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Etude technique</a:t>
            </a:r>
          </a:p>
        </p:txBody>
      </p:sp>
      <p:sp>
        <p:nvSpPr>
          <p:cNvPr id="25" name="TextBox 25"/>
          <p:cNvSpPr txBox="1"/>
          <p:nvPr/>
        </p:nvSpPr>
        <p:spPr>
          <a:xfrm>
            <a:off x="8509806" y="2204855"/>
            <a:ext cx="4318096"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Architecture globale :</a:t>
            </a:r>
          </a:p>
        </p:txBody>
      </p:sp>
      <p:sp>
        <p:nvSpPr>
          <p:cNvPr id="29" name="Slide Number Placeholder 28">
            <a:extLst>
              <a:ext uri="{FF2B5EF4-FFF2-40B4-BE49-F238E27FC236}">
                <a16:creationId xmlns:a16="http://schemas.microsoft.com/office/drawing/2014/main" id="{581EF8B8-49C0-4DAB-B1D1-42ADF0559300}"/>
              </a:ext>
            </a:extLst>
          </p:cNvPr>
          <p:cNvSpPr>
            <a:spLocks noGrp="1"/>
          </p:cNvSpPr>
          <p:nvPr>
            <p:ph type="sldNum" sz="quarter" idx="12"/>
          </p:nvPr>
        </p:nvSpPr>
        <p:spPr/>
        <p:txBody>
          <a:bodyPr/>
          <a:lstStyle/>
          <a:p>
            <a:fld id="{B6F15528-21DE-4FAA-801E-634DDDAF4B2B}" type="slidenum">
              <a:rPr lang="en-US" smtClean="0"/>
              <a:pPr/>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587428"/>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4"/>
          <a:srcRect/>
          <a:stretch>
            <a:fillRect/>
          </a:stretch>
        </p:blipFill>
        <p:spPr>
          <a:xfrm>
            <a:off x="4877533" y="1450548"/>
            <a:ext cx="1175439" cy="1003531"/>
          </a:xfrm>
          <a:prstGeom prst="rect">
            <a:avLst/>
          </a:prstGeom>
        </p:spPr>
      </p:pic>
      <p:pic>
        <p:nvPicPr>
          <p:cNvPr id="17" name="Picture 17"/>
          <p:cNvPicPr>
            <a:picLocks noChangeAspect="1"/>
          </p:cNvPicPr>
          <p:nvPr/>
        </p:nvPicPr>
        <p:blipFill>
          <a:blip r:embed="rId5"/>
          <a:srcRect/>
          <a:stretch>
            <a:fillRect/>
          </a:stretch>
        </p:blipFill>
        <p:spPr>
          <a:xfrm>
            <a:off x="12747714" y="2454078"/>
            <a:ext cx="5330122" cy="3168558"/>
          </a:xfrm>
          <a:prstGeom prst="rect">
            <a:avLst/>
          </a:prstGeom>
        </p:spPr>
      </p:pic>
      <p:grpSp>
        <p:nvGrpSpPr>
          <p:cNvPr id="18" name="Group 18"/>
          <p:cNvGrpSpPr/>
          <p:nvPr/>
        </p:nvGrpSpPr>
        <p:grpSpPr>
          <a:xfrm rot="5400000">
            <a:off x="13579614" y="4922989"/>
            <a:ext cx="2778262" cy="253564"/>
            <a:chOff x="0" y="0"/>
            <a:chExt cx="3785870" cy="429260"/>
          </a:xfrm>
        </p:grpSpPr>
        <p:sp>
          <p:nvSpPr>
            <p:cNvPr id="19" name="Freeform 19"/>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EE243F"/>
            </a:solidFill>
          </p:spPr>
        </p:sp>
      </p:grpSp>
      <p:grpSp>
        <p:nvGrpSpPr>
          <p:cNvPr id="20" name="Group 20"/>
          <p:cNvGrpSpPr/>
          <p:nvPr/>
        </p:nvGrpSpPr>
        <p:grpSpPr>
          <a:xfrm>
            <a:off x="16034674" y="2950804"/>
            <a:ext cx="2081262" cy="1160099"/>
            <a:chOff x="0" y="0"/>
            <a:chExt cx="2080112" cy="1159458"/>
          </a:xfrm>
        </p:grpSpPr>
        <p:sp>
          <p:nvSpPr>
            <p:cNvPr id="21" name="Freeform 21"/>
            <p:cNvSpPr/>
            <p:nvPr/>
          </p:nvSpPr>
          <p:spPr>
            <a:xfrm>
              <a:off x="0" y="0"/>
              <a:ext cx="2080112" cy="1159458"/>
            </a:xfrm>
            <a:custGeom>
              <a:avLst/>
              <a:gdLst/>
              <a:ahLst/>
              <a:cxnLst/>
              <a:rect l="l" t="t" r="r" b="b"/>
              <a:pathLst>
                <a:path w="2080112" h="1159458">
                  <a:moveTo>
                    <a:pt x="0" y="0"/>
                  </a:moveTo>
                  <a:lnTo>
                    <a:pt x="0" y="1159458"/>
                  </a:lnTo>
                  <a:lnTo>
                    <a:pt x="2080112" y="1159458"/>
                  </a:lnTo>
                  <a:lnTo>
                    <a:pt x="2080112" y="0"/>
                  </a:lnTo>
                  <a:lnTo>
                    <a:pt x="0" y="0"/>
                  </a:lnTo>
                  <a:close/>
                  <a:moveTo>
                    <a:pt x="2019152" y="1098498"/>
                  </a:moveTo>
                  <a:lnTo>
                    <a:pt x="59690" y="1098498"/>
                  </a:lnTo>
                  <a:lnTo>
                    <a:pt x="59690" y="59690"/>
                  </a:lnTo>
                  <a:lnTo>
                    <a:pt x="2019152" y="59690"/>
                  </a:lnTo>
                  <a:lnTo>
                    <a:pt x="2019152" y="1098498"/>
                  </a:lnTo>
                  <a:close/>
                </a:path>
              </a:pathLst>
            </a:custGeom>
            <a:solidFill>
              <a:srgbClr val="EE243F"/>
            </a:solidFill>
          </p:spPr>
        </p:sp>
      </p:grpSp>
      <p:grpSp>
        <p:nvGrpSpPr>
          <p:cNvPr id="22" name="Group 22"/>
          <p:cNvGrpSpPr/>
          <p:nvPr/>
        </p:nvGrpSpPr>
        <p:grpSpPr>
          <a:xfrm>
            <a:off x="14968744" y="3529924"/>
            <a:ext cx="1065930" cy="299641"/>
            <a:chOff x="0" y="0"/>
            <a:chExt cx="1807136" cy="508000"/>
          </a:xfrm>
        </p:grpSpPr>
        <p:sp>
          <p:nvSpPr>
            <p:cNvPr id="23" name="Freeform 23"/>
            <p:cNvSpPr/>
            <p:nvPr/>
          </p:nvSpPr>
          <p:spPr>
            <a:xfrm>
              <a:off x="0" y="215900"/>
              <a:ext cx="1807137" cy="76200"/>
            </a:xfrm>
            <a:custGeom>
              <a:avLst/>
              <a:gdLst/>
              <a:ahLst/>
              <a:cxnLst/>
              <a:rect l="l" t="t" r="r" b="b"/>
              <a:pathLst>
                <a:path w="1807137" h="76200">
                  <a:moveTo>
                    <a:pt x="0" y="0"/>
                  </a:moveTo>
                  <a:lnTo>
                    <a:pt x="1807137" y="0"/>
                  </a:lnTo>
                  <a:lnTo>
                    <a:pt x="1807137" y="76200"/>
                  </a:lnTo>
                  <a:lnTo>
                    <a:pt x="0" y="76200"/>
                  </a:lnTo>
                  <a:close/>
                </a:path>
              </a:pathLst>
            </a:custGeom>
            <a:solidFill>
              <a:srgbClr val="EE243F"/>
            </a:solidFill>
          </p:spPr>
        </p:sp>
      </p:grpSp>
      <p:sp>
        <p:nvSpPr>
          <p:cNvPr id="26" name="Freeform 26"/>
          <p:cNvSpPr/>
          <p:nvPr/>
        </p:nvSpPr>
        <p:spPr>
          <a:xfrm rot="5400000">
            <a:off x="14130542" y="5344203"/>
            <a:ext cx="1935969" cy="4153332"/>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EE243F"/>
          </a:solidFill>
        </p:spPr>
      </p:sp>
      <p:pic>
        <p:nvPicPr>
          <p:cNvPr id="27" name="Picture 27"/>
          <p:cNvPicPr>
            <a:picLocks noChangeAspect="1"/>
          </p:cNvPicPr>
          <p:nvPr/>
        </p:nvPicPr>
        <p:blipFill>
          <a:blip r:embed="rId6"/>
          <a:srcRect l="1564" r="1564"/>
          <a:stretch>
            <a:fillRect/>
          </a:stretch>
        </p:blipFill>
        <p:spPr>
          <a:xfrm>
            <a:off x="457200" y="6438900"/>
            <a:ext cx="12186882" cy="2868424"/>
          </a:xfrm>
          <a:prstGeom prst="rect">
            <a:avLst/>
          </a:prstGeom>
        </p:spPr>
      </p:pic>
      <p:sp>
        <p:nvSpPr>
          <p:cNvPr id="28" name="TextBox 28"/>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29" name="TextBox 29"/>
          <p:cNvSpPr txBox="1"/>
          <p:nvPr/>
        </p:nvSpPr>
        <p:spPr>
          <a:xfrm>
            <a:off x="724860" y="3110150"/>
            <a:ext cx="10222102" cy="526234"/>
          </a:xfrm>
          <a:prstGeom prst="rect">
            <a:avLst/>
          </a:prstGeom>
        </p:spPr>
        <p:txBody>
          <a:bodyPr wrap="square" lIns="0" tIns="0" rIns="0" bIns="0" rtlCol="0" anchor="t">
            <a:spAutoFit/>
          </a:bodyPr>
          <a:lstStyle/>
          <a:p>
            <a:pPr marL="859790" lvl="1" indent="-514350">
              <a:lnSpc>
                <a:spcPts val="4480"/>
              </a:lnSpc>
              <a:buFont typeface="+mj-lt"/>
              <a:buAutoNum type="arabicPeriod"/>
            </a:pPr>
            <a:r>
              <a:rPr lang="en-US" sz="3200" dirty="0">
                <a:solidFill>
                  <a:srgbClr val="2C92D5"/>
                </a:solidFill>
                <a:latin typeface="Arimo"/>
              </a:rPr>
              <a:t>   </a:t>
            </a:r>
            <a:r>
              <a:rPr lang="en-US" sz="3200" dirty="0" err="1">
                <a:solidFill>
                  <a:srgbClr val="2C92D5"/>
                </a:solidFill>
                <a:latin typeface="Arimo"/>
              </a:rPr>
              <a:t>Moteur</a:t>
            </a:r>
            <a:r>
              <a:rPr lang="en-US" sz="3200" dirty="0">
                <a:solidFill>
                  <a:srgbClr val="2C92D5"/>
                </a:solidFill>
                <a:latin typeface="Arimo"/>
              </a:rPr>
              <a:t> de </a:t>
            </a:r>
            <a:r>
              <a:rPr lang="en-US" sz="3200" dirty="0" err="1">
                <a:solidFill>
                  <a:srgbClr val="2C92D5"/>
                </a:solidFill>
                <a:latin typeface="Arimo"/>
              </a:rPr>
              <a:t>traitement</a:t>
            </a:r>
            <a:r>
              <a:rPr lang="en-US" sz="3200" dirty="0">
                <a:solidFill>
                  <a:srgbClr val="2C92D5"/>
                </a:solidFill>
                <a:latin typeface="Arimo"/>
              </a:rPr>
              <a:t> de </a:t>
            </a:r>
            <a:r>
              <a:rPr lang="en-US" sz="3200" dirty="0" err="1">
                <a:solidFill>
                  <a:srgbClr val="2C92D5"/>
                </a:solidFill>
                <a:latin typeface="Arimo"/>
              </a:rPr>
              <a:t>langage</a:t>
            </a:r>
            <a:r>
              <a:rPr lang="en-US" sz="3200" dirty="0">
                <a:solidFill>
                  <a:srgbClr val="2C92D5"/>
                </a:solidFill>
                <a:latin typeface="Arimo"/>
              </a:rPr>
              <a:t> naturel</a:t>
            </a:r>
          </a:p>
        </p:txBody>
      </p:sp>
      <p:sp>
        <p:nvSpPr>
          <p:cNvPr id="30" name="TextBox 30"/>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31" name="TextBox 31"/>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32" name="TextBox 32"/>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33" name="TextBox 33"/>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34" name="TextBox 34"/>
          <p:cNvSpPr txBox="1"/>
          <p:nvPr/>
        </p:nvSpPr>
        <p:spPr>
          <a:xfrm>
            <a:off x="1011126" y="3933582"/>
            <a:ext cx="10784649" cy="2021205"/>
          </a:xfrm>
          <a:prstGeom prst="rect">
            <a:avLst/>
          </a:prstGeom>
        </p:spPr>
        <p:txBody>
          <a:bodyPr lIns="0" tIns="0" rIns="0" bIns="0" rtlCol="0" anchor="t">
            <a:spAutoFit/>
          </a:bodyPr>
          <a:lstStyle/>
          <a:p>
            <a:pPr marL="561340" lvl="1" indent="-280670" algn="just">
              <a:lnSpc>
                <a:spcPts val="4030"/>
              </a:lnSpc>
              <a:buFont typeface="Arial"/>
              <a:buChar char="•"/>
            </a:pPr>
            <a:r>
              <a:rPr lang="en-US" sz="2600">
                <a:solidFill>
                  <a:srgbClr val="000000"/>
                </a:solidFill>
                <a:latin typeface="Arimo"/>
              </a:rPr>
              <a:t>Un domaine multidisciplinaire impliquant la linguistique, l’informatique et l ’intelligence artificielle.</a:t>
            </a:r>
          </a:p>
          <a:p>
            <a:pPr marL="561340" lvl="1" indent="-280670" algn="just">
              <a:lnSpc>
                <a:spcPts val="4030"/>
              </a:lnSpc>
              <a:buFont typeface="Arial"/>
              <a:buChar char="•"/>
            </a:pPr>
            <a:r>
              <a:rPr lang="en-US" sz="2600">
                <a:solidFill>
                  <a:srgbClr val="000000"/>
                </a:solidFill>
                <a:latin typeface="Arimo"/>
              </a:rPr>
              <a:t>Vise à créer des outils de traitement de la langue naturelle pour diverses applications.</a:t>
            </a:r>
          </a:p>
        </p:txBody>
      </p:sp>
      <p:pic>
        <p:nvPicPr>
          <p:cNvPr id="35" name="Picture 35"/>
          <p:cNvPicPr>
            <a:picLocks noChangeAspect="1"/>
          </p:cNvPicPr>
          <p:nvPr/>
        </p:nvPicPr>
        <p:blipFill>
          <a:blip r:embed="rId3">
            <a:alphaModFix amt="52000"/>
          </a:blip>
          <a:srcRect/>
          <a:stretch>
            <a:fillRect/>
          </a:stretch>
        </p:blipFill>
        <p:spPr>
          <a:xfrm>
            <a:off x="7820441" y="1612727"/>
            <a:ext cx="283987" cy="464602"/>
          </a:xfrm>
          <a:prstGeom prst="rect">
            <a:avLst/>
          </a:prstGeom>
        </p:spPr>
      </p:pic>
      <p:sp>
        <p:nvSpPr>
          <p:cNvPr id="36" name="TextBox 36"/>
          <p:cNvSpPr txBox="1"/>
          <p:nvPr/>
        </p:nvSpPr>
        <p:spPr>
          <a:xfrm>
            <a:off x="8482010" y="1497048"/>
            <a:ext cx="3594100"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Etude technique</a:t>
            </a:r>
          </a:p>
        </p:txBody>
      </p:sp>
      <p:sp>
        <p:nvSpPr>
          <p:cNvPr id="37" name="TextBox 37"/>
          <p:cNvSpPr txBox="1"/>
          <p:nvPr/>
        </p:nvSpPr>
        <p:spPr>
          <a:xfrm>
            <a:off x="8509806" y="2204855"/>
            <a:ext cx="4318096"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Architecture globale :</a:t>
            </a:r>
          </a:p>
        </p:txBody>
      </p:sp>
      <p:pic>
        <p:nvPicPr>
          <p:cNvPr id="39" name="Picture 38">
            <a:extLst>
              <a:ext uri="{FF2B5EF4-FFF2-40B4-BE49-F238E27FC236}">
                <a16:creationId xmlns:a16="http://schemas.microsoft.com/office/drawing/2014/main" id="{296BA425-B3BF-48BA-95F7-23DC7116ADCB}"/>
              </a:ext>
            </a:extLst>
          </p:cNvPr>
          <p:cNvPicPr>
            <a:picLocks noChangeAspect="1"/>
          </p:cNvPicPr>
          <p:nvPr/>
        </p:nvPicPr>
        <p:blipFill rotWithShape="1">
          <a:blip r:embed="rId7">
            <a:extLst>
              <a:ext uri="{28A0092B-C50C-407E-A947-70E740481C1C}">
                <a14:useLocalDpi xmlns:a14="http://schemas.microsoft.com/office/drawing/2010/main" val="0"/>
              </a:ext>
            </a:extLst>
          </a:blip>
          <a:srcRect l="59000" t="22089" r="116" b="51522"/>
          <a:stretch/>
        </p:blipFill>
        <p:spPr>
          <a:xfrm>
            <a:off x="13112905" y="6577449"/>
            <a:ext cx="3962400" cy="1464261"/>
          </a:xfrm>
          <a:prstGeom prst="rect">
            <a:avLst/>
          </a:prstGeom>
        </p:spPr>
      </p:pic>
      <p:sp>
        <p:nvSpPr>
          <p:cNvPr id="40" name="Slide Number Placeholder 39">
            <a:extLst>
              <a:ext uri="{FF2B5EF4-FFF2-40B4-BE49-F238E27FC236}">
                <a16:creationId xmlns:a16="http://schemas.microsoft.com/office/drawing/2014/main" id="{95BCA9ED-0D65-4535-BB58-D78ECB18D053}"/>
              </a:ext>
            </a:extLst>
          </p:cNvPr>
          <p:cNvSpPr>
            <a:spLocks noGrp="1"/>
          </p:cNvSpPr>
          <p:nvPr>
            <p:ph type="sldNum" sz="quarter" idx="12"/>
          </p:nvPr>
        </p:nvSpPr>
        <p:spPr/>
        <p:txBody>
          <a:bodyPr/>
          <a:lstStyle/>
          <a:p>
            <a:fld id="{B6F15528-21DE-4FAA-801E-634DDDAF4B2B}" type="slidenum">
              <a:rPr lang="en-US" smtClean="0"/>
              <a:pPr/>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587428"/>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4877533" y="1450548"/>
            <a:ext cx="1175439" cy="1003531"/>
          </a:xfrm>
          <a:prstGeom prst="rect">
            <a:avLst/>
          </a:prstGeom>
        </p:spPr>
      </p:pic>
      <p:pic>
        <p:nvPicPr>
          <p:cNvPr id="17" name="Picture 17"/>
          <p:cNvPicPr>
            <a:picLocks noChangeAspect="1"/>
          </p:cNvPicPr>
          <p:nvPr/>
        </p:nvPicPr>
        <p:blipFill>
          <a:blip r:embed="rId4"/>
          <a:srcRect/>
          <a:stretch>
            <a:fillRect/>
          </a:stretch>
        </p:blipFill>
        <p:spPr>
          <a:xfrm>
            <a:off x="12747714" y="2454078"/>
            <a:ext cx="5330122" cy="3168558"/>
          </a:xfrm>
          <a:prstGeom prst="rect">
            <a:avLst/>
          </a:prstGeom>
        </p:spPr>
      </p:pic>
      <p:grpSp>
        <p:nvGrpSpPr>
          <p:cNvPr id="18" name="Group 18"/>
          <p:cNvGrpSpPr/>
          <p:nvPr/>
        </p:nvGrpSpPr>
        <p:grpSpPr>
          <a:xfrm rot="5400000">
            <a:off x="14114376" y="5237061"/>
            <a:ext cx="1689687" cy="253564"/>
            <a:chOff x="0" y="0"/>
            <a:chExt cx="2332744" cy="429260"/>
          </a:xfrm>
        </p:grpSpPr>
        <p:sp>
          <p:nvSpPr>
            <p:cNvPr id="19" name="Freeform 19"/>
            <p:cNvSpPr/>
            <p:nvPr/>
          </p:nvSpPr>
          <p:spPr>
            <a:xfrm>
              <a:off x="0" y="-5080"/>
              <a:ext cx="2332744" cy="434340"/>
            </a:xfrm>
            <a:custGeom>
              <a:avLst/>
              <a:gdLst/>
              <a:ahLst/>
              <a:cxnLst/>
              <a:rect l="l" t="t" r="r" b="b"/>
              <a:pathLst>
                <a:path w="2332744" h="434340">
                  <a:moveTo>
                    <a:pt x="2314964" y="187960"/>
                  </a:moveTo>
                  <a:lnTo>
                    <a:pt x="2053344" y="11430"/>
                  </a:lnTo>
                  <a:cubicBezTo>
                    <a:pt x="2035564" y="0"/>
                    <a:pt x="2012704" y="3810"/>
                    <a:pt x="2000004" y="21590"/>
                  </a:cubicBezTo>
                  <a:cubicBezTo>
                    <a:pt x="1988574" y="39370"/>
                    <a:pt x="1992384" y="62230"/>
                    <a:pt x="2010164" y="74930"/>
                  </a:cubicBezTo>
                  <a:lnTo>
                    <a:pt x="2168914" y="181610"/>
                  </a:lnTo>
                  <a:lnTo>
                    <a:pt x="0" y="181610"/>
                  </a:lnTo>
                  <a:lnTo>
                    <a:pt x="0" y="257810"/>
                  </a:lnTo>
                  <a:lnTo>
                    <a:pt x="2168914" y="257810"/>
                  </a:lnTo>
                  <a:lnTo>
                    <a:pt x="2010164" y="364490"/>
                  </a:lnTo>
                  <a:cubicBezTo>
                    <a:pt x="1992384" y="375920"/>
                    <a:pt x="1988574" y="400050"/>
                    <a:pt x="2000004" y="417830"/>
                  </a:cubicBezTo>
                  <a:cubicBezTo>
                    <a:pt x="2007624" y="429260"/>
                    <a:pt x="2019054" y="434340"/>
                    <a:pt x="2031754" y="434340"/>
                  </a:cubicBezTo>
                  <a:cubicBezTo>
                    <a:pt x="2039374" y="434340"/>
                    <a:pt x="2046994" y="431800"/>
                    <a:pt x="2053344" y="427990"/>
                  </a:cubicBezTo>
                  <a:lnTo>
                    <a:pt x="2316234" y="251460"/>
                  </a:lnTo>
                  <a:cubicBezTo>
                    <a:pt x="2326394" y="243840"/>
                    <a:pt x="2332744" y="232410"/>
                    <a:pt x="2332744" y="219710"/>
                  </a:cubicBezTo>
                  <a:cubicBezTo>
                    <a:pt x="2332744" y="207010"/>
                    <a:pt x="2326394" y="195580"/>
                    <a:pt x="2314964" y="187960"/>
                  </a:cubicBezTo>
                  <a:close/>
                </a:path>
              </a:pathLst>
            </a:custGeom>
            <a:solidFill>
              <a:srgbClr val="EE243F"/>
            </a:solidFill>
          </p:spPr>
        </p:sp>
      </p:grpSp>
      <p:grpSp>
        <p:nvGrpSpPr>
          <p:cNvPr id="20" name="Group 20"/>
          <p:cNvGrpSpPr/>
          <p:nvPr/>
        </p:nvGrpSpPr>
        <p:grpSpPr>
          <a:xfrm>
            <a:off x="15996574" y="3983401"/>
            <a:ext cx="2081262" cy="1071199"/>
            <a:chOff x="0" y="0"/>
            <a:chExt cx="2080112" cy="1070607"/>
          </a:xfrm>
        </p:grpSpPr>
        <p:sp>
          <p:nvSpPr>
            <p:cNvPr id="21" name="Freeform 21"/>
            <p:cNvSpPr/>
            <p:nvPr/>
          </p:nvSpPr>
          <p:spPr>
            <a:xfrm>
              <a:off x="0" y="0"/>
              <a:ext cx="2080112" cy="1070607"/>
            </a:xfrm>
            <a:custGeom>
              <a:avLst/>
              <a:gdLst/>
              <a:ahLst/>
              <a:cxnLst/>
              <a:rect l="l" t="t" r="r" b="b"/>
              <a:pathLst>
                <a:path w="2080112" h="1070607">
                  <a:moveTo>
                    <a:pt x="0" y="0"/>
                  </a:moveTo>
                  <a:lnTo>
                    <a:pt x="0" y="1070607"/>
                  </a:lnTo>
                  <a:lnTo>
                    <a:pt x="2080112" y="1070607"/>
                  </a:lnTo>
                  <a:lnTo>
                    <a:pt x="2080112" y="0"/>
                  </a:lnTo>
                  <a:lnTo>
                    <a:pt x="0" y="0"/>
                  </a:lnTo>
                  <a:close/>
                  <a:moveTo>
                    <a:pt x="2019152" y="1009647"/>
                  </a:moveTo>
                  <a:lnTo>
                    <a:pt x="59690" y="1009647"/>
                  </a:lnTo>
                  <a:lnTo>
                    <a:pt x="59690" y="59690"/>
                  </a:lnTo>
                  <a:lnTo>
                    <a:pt x="2019152" y="59690"/>
                  </a:lnTo>
                  <a:lnTo>
                    <a:pt x="2019152" y="1009647"/>
                  </a:lnTo>
                  <a:close/>
                </a:path>
              </a:pathLst>
            </a:custGeom>
            <a:solidFill>
              <a:srgbClr val="EE243F"/>
            </a:solidFill>
          </p:spPr>
        </p:sp>
      </p:grpSp>
      <p:grpSp>
        <p:nvGrpSpPr>
          <p:cNvPr id="22" name="Group 22"/>
          <p:cNvGrpSpPr/>
          <p:nvPr/>
        </p:nvGrpSpPr>
        <p:grpSpPr>
          <a:xfrm>
            <a:off x="14930644" y="4369180"/>
            <a:ext cx="1065930" cy="299641"/>
            <a:chOff x="0" y="0"/>
            <a:chExt cx="1807136" cy="508000"/>
          </a:xfrm>
        </p:grpSpPr>
        <p:sp>
          <p:nvSpPr>
            <p:cNvPr id="23" name="Freeform 23"/>
            <p:cNvSpPr/>
            <p:nvPr/>
          </p:nvSpPr>
          <p:spPr>
            <a:xfrm>
              <a:off x="0" y="215900"/>
              <a:ext cx="1807137" cy="76200"/>
            </a:xfrm>
            <a:custGeom>
              <a:avLst/>
              <a:gdLst/>
              <a:ahLst/>
              <a:cxnLst/>
              <a:rect l="l" t="t" r="r" b="b"/>
              <a:pathLst>
                <a:path w="1807137" h="76200">
                  <a:moveTo>
                    <a:pt x="0" y="0"/>
                  </a:moveTo>
                  <a:lnTo>
                    <a:pt x="1807137" y="0"/>
                  </a:lnTo>
                  <a:lnTo>
                    <a:pt x="1807137" y="76200"/>
                  </a:lnTo>
                  <a:lnTo>
                    <a:pt x="0" y="76200"/>
                  </a:lnTo>
                  <a:close/>
                </a:path>
              </a:pathLst>
            </a:custGeom>
            <a:solidFill>
              <a:srgbClr val="EE243F"/>
            </a:solidFill>
          </p:spPr>
        </p:sp>
      </p:grpSp>
      <p:sp>
        <p:nvSpPr>
          <p:cNvPr id="26" name="Freeform 26"/>
          <p:cNvSpPr/>
          <p:nvPr/>
        </p:nvSpPr>
        <p:spPr>
          <a:xfrm rot="5400000">
            <a:off x="14162993" y="4910754"/>
            <a:ext cx="2217472" cy="4813342"/>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EE243F"/>
          </a:solidFill>
        </p:spPr>
        <p:txBody>
          <a:bodyPr/>
          <a:lstStyle/>
          <a:p>
            <a:endParaRPr lang="fr-FR" dirty="0"/>
          </a:p>
        </p:txBody>
      </p:sp>
      <p:pic>
        <p:nvPicPr>
          <p:cNvPr id="27" name="Picture 27"/>
          <p:cNvPicPr>
            <a:picLocks noChangeAspect="1"/>
          </p:cNvPicPr>
          <p:nvPr/>
        </p:nvPicPr>
        <p:blipFill>
          <a:blip r:embed="rId5"/>
          <a:srcRect/>
          <a:stretch>
            <a:fillRect/>
          </a:stretch>
        </p:blipFill>
        <p:spPr>
          <a:xfrm>
            <a:off x="245165" y="6208687"/>
            <a:ext cx="5807807" cy="3244288"/>
          </a:xfrm>
          <a:prstGeom prst="rect">
            <a:avLst/>
          </a:prstGeom>
        </p:spPr>
      </p:pic>
      <p:pic>
        <p:nvPicPr>
          <p:cNvPr id="28" name="Picture 28"/>
          <p:cNvPicPr>
            <a:picLocks noChangeAspect="1"/>
          </p:cNvPicPr>
          <p:nvPr/>
        </p:nvPicPr>
        <p:blipFill>
          <a:blip r:embed="rId6"/>
          <a:srcRect/>
          <a:stretch>
            <a:fillRect/>
          </a:stretch>
        </p:blipFill>
        <p:spPr>
          <a:xfrm>
            <a:off x="5707302" y="6673505"/>
            <a:ext cx="6746085" cy="3348984"/>
          </a:xfrm>
          <a:prstGeom prst="rect">
            <a:avLst/>
          </a:prstGeom>
          <a:ln w="9525">
            <a:solidFill>
              <a:schemeClr val="tx1">
                <a:lumMod val="50000"/>
                <a:lumOff val="50000"/>
              </a:schemeClr>
            </a:solidFill>
          </a:ln>
        </p:spPr>
      </p:pic>
      <p:sp>
        <p:nvSpPr>
          <p:cNvPr id="29" name="TextBox 29"/>
          <p:cNvSpPr txBox="1"/>
          <p:nvPr/>
        </p:nvSpPr>
        <p:spPr>
          <a:xfrm>
            <a:off x="684532" y="3456573"/>
            <a:ext cx="11917023" cy="2529205"/>
          </a:xfrm>
          <a:prstGeom prst="rect">
            <a:avLst/>
          </a:prstGeom>
        </p:spPr>
        <p:txBody>
          <a:bodyPr lIns="0" tIns="0" rIns="0" bIns="0" rtlCol="0" anchor="t">
            <a:spAutoFit/>
          </a:bodyPr>
          <a:lstStyle/>
          <a:p>
            <a:pPr marL="561340" lvl="1" indent="-280670" algn="just">
              <a:lnSpc>
                <a:spcPts val="4030"/>
              </a:lnSpc>
              <a:buFont typeface="Arial"/>
              <a:buChar char="•"/>
            </a:pPr>
            <a:r>
              <a:rPr lang="en-US" sz="2600">
                <a:solidFill>
                  <a:srgbClr val="000000"/>
                </a:solidFill>
                <a:latin typeface="Arimo"/>
              </a:rPr>
              <a:t>Applicationb web. permet de déployer, de programmer et de gérer les robots et les processus. </a:t>
            </a:r>
          </a:p>
          <a:p>
            <a:pPr marL="561340" lvl="1" indent="-280670" algn="just">
              <a:lnSpc>
                <a:spcPts val="4030"/>
              </a:lnSpc>
              <a:buFont typeface="Arial"/>
              <a:buChar char="•"/>
            </a:pPr>
            <a:r>
              <a:rPr lang="en-US" sz="2600">
                <a:solidFill>
                  <a:srgbClr val="000000"/>
                </a:solidFill>
                <a:latin typeface="Arimo"/>
              </a:rPr>
              <a:t>Une plateforme de gestion centralisée pour l’RPA.</a:t>
            </a:r>
          </a:p>
          <a:p>
            <a:pPr marL="561340" lvl="1" indent="-280670" algn="just">
              <a:lnSpc>
                <a:spcPts val="4030"/>
              </a:lnSpc>
              <a:buFont typeface="Arial"/>
              <a:buChar char="•"/>
            </a:pPr>
            <a:r>
              <a:rPr lang="en-US" sz="2600">
                <a:solidFill>
                  <a:srgbClr val="000000"/>
                </a:solidFill>
                <a:latin typeface="Arimo"/>
              </a:rPr>
              <a:t>La « queue » est un conteneur qui permet de contenir un nombre d'éléments, qu’on pourra modifier leurs statuts et les traiterà l'aide des activités.</a:t>
            </a:r>
          </a:p>
        </p:txBody>
      </p:sp>
      <p:sp>
        <p:nvSpPr>
          <p:cNvPr id="30" name="TextBox 30"/>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31" name="TextBox 31"/>
          <p:cNvSpPr txBox="1"/>
          <p:nvPr/>
        </p:nvSpPr>
        <p:spPr>
          <a:xfrm>
            <a:off x="755205" y="2741254"/>
            <a:ext cx="8391441" cy="569595"/>
          </a:xfrm>
          <a:prstGeom prst="rect">
            <a:avLst/>
          </a:prstGeom>
        </p:spPr>
        <p:txBody>
          <a:bodyPr lIns="0" tIns="0" rIns="0" bIns="0" rtlCol="0" anchor="t">
            <a:spAutoFit/>
          </a:bodyPr>
          <a:lstStyle/>
          <a:p>
            <a:pPr>
              <a:lnSpc>
                <a:spcPts val="4480"/>
              </a:lnSpc>
            </a:pPr>
            <a:r>
              <a:rPr lang="en-US" sz="3200">
                <a:solidFill>
                  <a:srgbClr val="2C92D5"/>
                </a:solidFill>
                <a:latin typeface="Arimo"/>
              </a:rPr>
              <a:t>2.   UiPath Orchestrator</a:t>
            </a:r>
          </a:p>
        </p:txBody>
      </p:sp>
      <p:sp>
        <p:nvSpPr>
          <p:cNvPr id="32" name="TextBox 32"/>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33" name="TextBox 33"/>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34" name="TextBox 34"/>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35" name="TextBox 35"/>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pic>
        <p:nvPicPr>
          <p:cNvPr id="36" name="Picture 36"/>
          <p:cNvPicPr>
            <a:picLocks noChangeAspect="1"/>
          </p:cNvPicPr>
          <p:nvPr/>
        </p:nvPicPr>
        <p:blipFill>
          <a:blip r:embed="rId2">
            <a:alphaModFix amt="52000"/>
          </a:blip>
          <a:srcRect/>
          <a:stretch>
            <a:fillRect/>
          </a:stretch>
        </p:blipFill>
        <p:spPr>
          <a:xfrm>
            <a:off x="7820441" y="1612727"/>
            <a:ext cx="283987" cy="464602"/>
          </a:xfrm>
          <a:prstGeom prst="rect">
            <a:avLst/>
          </a:prstGeom>
        </p:spPr>
      </p:pic>
      <p:sp>
        <p:nvSpPr>
          <p:cNvPr id="37" name="TextBox 37"/>
          <p:cNvSpPr txBox="1"/>
          <p:nvPr/>
        </p:nvSpPr>
        <p:spPr>
          <a:xfrm>
            <a:off x="8482010" y="1497048"/>
            <a:ext cx="3594100"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Etude technique</a:t>
            </a:r>
          </a:p>
        </p:txBody>
      </p:sp>
      <p:sp>
        <p:nvSpPr>
          <p:cNvPr id="38" name="TextBox 38"/>
          <p:cNvSpPr txBox="1"/>
          <p:nvPr/>
        </p:nvSpPr>
        <p:spPr>
          <a:xfrm>
            <a:off x="8509806" y="2204855"/>
            <a:ext cx="4318096"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Architecture globale :</a:t>
            </a:r>
          </a:p>
        </p:txBody>
      </p:sp>
      <p:pic>
        <p:nvPicPr>
          <p:cNvPr id="44" name="Picture 43">
            <a:extLst>
              <a:ext uri="{FF2B5EF4-FFF2-40B4-BE49-F238E27FC236}">
                <a16:creationId xmlns:a16="http://schemas.microsoft.com/office/drawing/2014/main" id="{0E28EBE2-7420-4A14-8412-69701CA86FC7}"/>
              </a:ext>
            </a:extLst>
          </p:cNvPr>
          <p:cNvPicPr>
            <a:picLocks noChangeAspect="1"/>
          </p:cNvPicPr>
          <p:nvPr/>
        </p:nvPicPr>
        <p:blipFill rotWithShape="1">
          <a:blip r:embed="rId7">
            <a:extLst>
              <a:ext uri="{28A0092B-C50C-407E-A947-70E740481C1C}">
                <a14:useLocalDpi xmlns:a14="http://schemas.microsoft.com/office/drawing/2010/main" val="0"/>
              </a:ext>
            </a:extLst>
          </a:blip>
          <a:srcRect l="63087" t="53411" r="1548" b="19776"/>
          <a:stretch/>
        </p:blipFill>
        <p:spPr>
          <a:xfrm>
            <a:off x="12914434" y="6286500"/>
            <a:ext cx="4611566" cy="2079469"/>
          </a:xfrm>
          <a:prstGeom prst="rect">
            <a:avLst/>
          </a:prstGeom>
        </p:spPr>
      </p:pic>
      <p:sp>
        <p:nvSpPr>
          <p:cNvPr id="40" name="Slide Number Placeholder 39">
            <a:extLst>
              <a:ext uri="{FF2B5EF4-FFF2-40B4-BE49-F238E27FC236}">
                <a16:creationId xmlns:a16="http://schemas.microsoft.com/office/drawing/2014/main" id="{4C655312-2ACD-4B08-AD74-B65228711E0C}"/>
              </a:ext>
            </a:extLst>
          </p:cNvPr>
          <p:cNvSpPr>
            <a:spLocks noGrp="1"/>
          </p:cNvSpPr>
          <p:nvPr>
            <p:ph type="sldNum" sz="quarter" idx="12"/>
          </p:nvPr>
        </p:nvSpPr>
        <p:spPr/>
        <p:txBody>
          <a:bodyPr/>
          <a:lstStyle/>
          <a:p>
            <a:fld id="{B6F15528-21DE-4FAA-801E-634DDDAF4B2B}" type="slidenum">
              <a:rPr lang="en-US" smtClean="0"/>
              <a:pPr/>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587428"/>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4877533" y="1450548"/>
            <a:ext cx="1175439" cy="1003531"/>
          </a:xfrm>
          <a:prstGeom prst="rect">
            <a:avLst/>
          </a:prstGeom>
        </p:spPr>
      </p:pic>
      <p:pic>
        <p:nvPicPr>
          <p:cNvPr id="17" name="Picture 17"/>
          <p:cNvPicPr>
            <a:picLocks noChangeAspect="1"/>
          </p:cNvPicPr>
          <p:nvPr/>
        </p:nvPicPr>
        <p:blipFill>
          <a:blip r:embed="rId4"/>
          <a:srcRect/>
          <a:stretch>
            <a:fillRect/>
          </a:stretch>
        </p:blipFill>
        <p:spPr>
          <a:xfrm>
            <a:off x="12747714" y="2454078"/>
            <a:ext cx="5330122" cy="3168558"/>
          </a:xfrm>
          <a:prstGeom prst="rect">
            <a:avLst/>
          </a:prstGeom>
        </p:spPr>
      </p:pic>
      <p:grpSp>
        <p:nvGrpSpPr>
          <p:cNvPr id="18" name="Group 18"/>
          <p:cNvGrpSpPr/>
          <p:nvPr/>
        </p:nvGrpSpPr>
        <p:grpSpPr>
          <a:xfrm rot="5400000">
            <a:off x="13887033" y="4942023"/>
            <a:ext cx="1715362" cy="194496"/>
            <a:chOff x="0" y="0"/>
            <a:chExt cx="3785870" cy="429260"/>
          </a:xfrm>
        </p:grpSpPr>
        <p:sp>
          <p:nvSpPr>
            <p:cNvPr id="19" name="Freeform 19"/>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EE243F"/>
            </a:solidFill>
          </p:spPr>
        </p:sp>
      </p:grpSp>
      <p:grpSp>
        <p:nvGrpSpPr>
          <p:cNvPr id="20" name="Group 20"/>
          <p:cNvGrpSpPr/>
          <p:nvPr/>
        </p:nvGrpSpPr>
        <p:grpSpPr>
          <a:xfrm>
            <a:off x="13748102" y="2454078"/>
            <a:ext cx="1877547" cy="1727512"/>
            <a:chOff x="0" y="0"/>
            <a:chExt cx="2080112" cy="1913890"/>
          </a:xfrm>
        </p:grpSpPr>
        <p:sp>
          <p:nvSpPr>
            <p:cNvPr id="21" name="Freeform 21"/>
            <p:cNvSpPr/>
            <p:nvPr/>
          </p:nvSpPr>
          <p:spPr>
            <a:xfrm>
              <a:off x="0" y="0"/>
              <a:ext cx="2080112" cy="1913890"/>
            </a:xfrm>
            <a:custGeom>
              <a:avLst/>
              <a:gdLst/>
              <a:ahLst/>
              <a:cxnLst/>
              <a:rect l="l" t="t" r="r" b="b"/>
              <a:pathLst>
                <a:path w="2080112" h="1913890">
                  <a:moveTo>
                    <a:pt x="0" y="0"/>
                  </a:moveTo>
                  <a:lnTo>
                    <a:pt x="0" y="1913890"/>
                  </a:lnTo>
                  <a:lnTo>
                    <a:pt x="2080112" y="1913890"/>
                  </a:lnTo>
                  <a:lnTo>
                    <a:pt x="2080112" y="0"/>
                  </a:lnTo>
                  <a:lnTo>
                    <a:pt x="0" y="0"/>
                  </a:lnTo>
                  <a:close/>
                  <a:moveTo>
                    <a:pt x="2019152" y="1852930"/>
                  </a:moveTo>
                  <a:lnTo>
                    <a:pt x="59690" y="1852930"/>
                  </a:lnTo>
                  <a:lnTo>
                    <a:pt x="59690" y="59690"/>
                  </a:lnTo>
                  <a:lnTo>
                    <a:pt x="2019152" y="59690"/>
                  </a:lnTo>
                  <a:lnTo>
                    <a:pt x="2019152" y="1852930"/>
                  </a:lnTo>
                  <a:close/>
                </a:path>
              </a:pathLst>
            </a:custGeom>
            <a:solidFill>
              <a:srgbClr val="EE243F"/>
            </a:solidFill>
          </p:spPr>
        </p:sp>
      </p:grpSp>
      <p:grpSp>
        <p:nvGrpSpPr>
          <p:cNvPr id="22" name="Group 22"/>
          <p:cNvGrpSpPr>
            <a:grpSpLocks noChangeAspect="1"/>
          </p:cNvGrpSpPr>
          <p:nvPr/>
        </p:nvGrpSpPr>
        <p:grpSpPr>
          <a:xfrm>
            <a:off x="12570766" y="5896952"/>
            <a:ext cx="4347896" cy="4147090"/>
            <a:chOff x="0" y="0"/>
            <a:chExt cx="6324600" cy="6032500"/>
          </a:xfrm>
        </p:grpSpPr>
        <p:sp>
          <p:nvSpPr>
            <p:cNvPr id="23" name="Freeform 23"/>
            <p:cNvSpPr/>
            <p:nvPr/>
          </p:nvSpPr>
          <p:spPr>
            <a:xfrm>
              <a:off x="127000" y="127000"/>
              <a:ext cx="6070600" cy="5778500"/>
            </a:xfrm>
            <a:custGeom>
              <a:avLst/>
              <a:gdLst/>
              <a:ahLst/>
              <a:cxnLst/>
              <a:rect l="l" t="t" r="r" b="b"/>
              <a:pathLst>
                <a:path w="6070600" h="5778500">
                  <a:moveTo>
                    <a:pt x="0" y="0"/>
                  </a:moveTo>
                  <a:lnTo>
                    <a:pt x="6070600" y="0"/>
                  </a:lnTo>
                  <a:lnTo>
                    <a:pt x="6070600" y="5778500"/>
                  </a:lnTo>
                  <a:lnTo>
                    <a:pt x="0" y="5778500"/>
                  </a:lnTo>
                  <a:close/>
                </a:path>
              </a:pathLst>
            </a:custGeom>
            <a:blipFill>
              <a:blip r:embed="rId4"/>
              <a:stretch>
                <a:fillRect l="-56486" t="-471" r="-137133" b="-82526"/>
              </a:stretch>
            </a:blipFill>
          </p:spPr>
        </p:sp>
        <p:sp>
          <p:nvSpPr>
            <p:cNvPr id="24" name="Freeform 24"/>
            <p:cNvSpPr/>
            <p:nvPr/>
          </p:nvSpPr>
          <p:spPr>
            <a:xfrm>
              <a:off x="0" y="0"/>
              <a:ext cx="6324600" cy="6032500"/>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EE243F"/>
            </a:solidFill>
          </p:spPr>
        </p:sp>
      </p:grpSp>
      <p:grpSp>
        <p:nvGrpSpPr>
          <p:cNvPr id="25" name="Group 25"/>
          <p:cNvGrpSpPr/>
          <p:nvPr/>
        </p:nvGrpSpPr>
        <p:grpSpPr>
          <a:xfrm>
            <a:off x="2605167" y="5782652"/>
            <a:ext cx="8129070" cy="4147090"/>
            <a:chOff x="0" y="0"/>
            <a:chExt cx="10838760" cy="5529453"/>
          </a:xfrm>
        </p:grpSpPr>
        <p:pic>
          <p:nvPicPr>
            <p:cNvPr id="26" name="Picture 26"/>
            <p:cNvPicPr>
              <a:picLocks noChangeAspect="1"/>
            </p:cNvPicPr>
            <p:nvPr/>
          </p:nvPicPr>
          <p:blipFill>
            <a:blip r:embed="rId5"/>
            <a:srcRect t="6191" b="6191"/>
            <a:stretch>
              <a:fillRect/>
            </a:stretch>
          </p:blipFill>
          <p:spPr>
            <a:xfrm>
              <a:off x="0" y="0"/>
              <a:ext cx="10838760" cy="5529453"/>
            </a:xfrm>
            <a:prstGeom prst="rect">
              <a:avLst/>
            </a:prstGeom>
          </p:spPr>
        </p:pic>
        <p:pic>
          <p:nvPicPr>
            <p:cNvPr id="27" name="Picture 27"/>
            <p:cNvPicPr>
              <a:picLocks noChangeAspect="1"/>
            </p:cNvPicPr>
            <p:nvPr/>
          </p:nvPicPr>
          <p:blipFill>
            <a:blip r:embed="rId6"/>
            <a:srcRect/>
            <a:stretch>
              <a:fillRect/>
            </a:stretch>
          </p:blipFill>
          <p:spPr>
            <a:xfrm>
              <a:off x="0" y="0"/>
              <a:ext cx="3235306" cy="1494272"/>
            </a:xfrm>
            <a:prstGeom prst="rect">
              <a:avLst/>
            </a:prstGeom>
          </p:spPr>
        </p:pic>
      </p:grpSp>
      <p:sp>
        <p:nvSpPr>
          <p:cNvPr id="28" name="TextBox 28"/>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9" name="TextBox 29"/>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30" name="TextBox 30"/>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31" name="TextBox 31"/>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32" name="TextBox 32"/>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33" name="TextBox 33"/>
          <p:cNvSpPr txBox="1"/>
          <p:nvPr/>
        </p:nvSpPr>
        <p:spPr>
          <a:xfrm>
            <a:off x="1028700" y="2990174"/>
            <a:ext cx="8962790" cy="569595"/>
          </a:xfrm>
          <a:prstGeom prst="rect">
            <a:avLst/>
          </a:prstGeom>
        </p:spPr>
        <p:txBody>
          <a:bodyPr lIns="0" tIns="0" rIns="0" bIns="0" rtlCol="0" anchor="t">
            <a:spAutoFit/>
          </a:bodyPr>
          <a:lstStyle/>
          <a:p>
            <a:pPr>
              <a:lnSpc>
                <a:spcPts val="4480"/>
              </a:lnSpc>
            </a:pPr>
            <a:r>
              <a:rPr lang="en-US" sz="3200">
                <a:solidFill>
                  <a:srgbClr val="2C92D5"/>
                </a:solidFill>
                <a:latin typeface="Arimo"/>
              </a:rPr>
              <a:t>3.   Pont de communication ( NodeJs )</a:t>
            </a:r>
          </a:p>
        </p:txBody>
      </p:sp>
      <p:sp>
        <p:nvSpPr>
          <p:cNvPr id="34" name="TextBox 34"/>
          <p:cNvSpPr txBox="1"/>
          <p:nvPr/>
        </p:nvSpPr>
        <p:spPr>
          <a:xfrm>
            <a:off x="1028700" y="3712756"/>
            <a:ext cx="11171225" cy="1829435"/>
          </a:xfrm>
          <a:prstGeom prst="rect">
            <a:avLst/>
          </a:prstGeom>
        </p:spPr>
        <p:txBody>
          <a:bodyPr lIns="0" tIns="0" rIns="0" bIns="0" rtlCol="0" anchor="t">
            <a:spAutoFit/>
          </a:bodyPr>
          <a:lstStyle/>
          <a:p>
            <a:pPr marL="561340" lvl="1" indent="-280670" algn="just">
              <a:lnSpc>
                <a:spcPts val="3640"/>
              </a:lnSpc>
              <a:buFont typeface="Arial"/>
              <a:buChar char="•"/>
            </a:pPr>
            <a:r>
              <a:rPr lang="en-US" sz="2600">
                <a:solidFill>
                  <a:srgbClr val="000000"/>
                </a:solidFill>
                <a:latin typeface="Arimo"/>
              </a:rPr>
              <a:t>Un ensemble de modules (programmes écrits en un langage précis) qui permettent d ’interagir avec  des outils à travers des requêtes http.</a:t>
            </a:r>
          </a:p>
          <a:p>
            <a:pPr marL="561340" lvl="1" indent="-280670" algn="just">
              <a:lnSpc>
                <a:spcPts val="3640"/>
              </a:lnSpc>
              <a:buFont typeface="Arial"/>
              <a:buChar char="•"/>
            </a:pPr>
            <a:r>
              <a:rPr lang="en-US" sz="2600">
                <a:solidFill>
                  <a:srgbClr val="000000"/>
                </a:solidFill>
                <a:latin typeface="Arimo"/>
              </a:rPr>
              <a:t>Son rôle est d'assurer l’envoie et la réception des requêtes entre le moteur de traitement de langage naturel et les robots RPA.</a:t>
            </a:r>
          </a:p>
        </p:txBody>
      </p:sp>
      <p:pic>
        <p:nvPicPr>
          <p:cNvPr id="35" name="Picture 35"/>
          <p:cNvPicPr>
            <a:picLocks noChangeAspect="1"/>
          </p:cNvPicPr>
          <p:nvPr/>
        </p:nvPicPr>
        <p:blipFill>
          <a:blip r:embed="rId2">
            <a:alphaModFix amt="52000"/>
          </a:blip>
          <a:srcRect/>
          <a:stretch>
            <a:fillRect/>
          </a:stretch>
        </p:blipFill>
        <p:spPr>
          <a:xfrm>
            <a:off x="7820441" y="1612727"/>
            <a:ext cx="283987" cy="464602"/>
          </a:xfrm>
          <a:prstGeom prst="rect">
            <a:avLst/>
          </a:prstGeom>
        </p:spPr>
      </p:pic>
      <p:sp>
        <p:nvSpPr>
          <p:cNvPr id="36" name="TextBox 36"/>
          <p:cNvSpPr txBox="1"/>
          <p:nvPr/>
        </p:nvSpPr>
        <p:spPr>
          <a:xfrm>
            <a:off x="8482010" y="1497048"/>
            <a:ext cx="3594100"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Etude technique</a:t>
            </a:r>
          </a:p>
        </p:txBody>
      </p:sp>
      <p:sp>
        <p:nvSpPr>
          <p:cNvPr id="37" name="TextBox 37"/>
          <p:cNvSpPr txBox="1"/>
          <p:nvPr/>
        </p:nvSpPr>
        <p:spPr>
          <a:xfrm>
            <a:off x="8509806" y="2204855"/>
            <a:ext cx="4318096"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Architecture globale :</a:t>
            </a:r>
          </a:p>
        </p:txBody>
      </p:sp>
      <p:sp>
        <p:nvSpPr>
          <p:cNvPr id="41" name="Slide Number Placeholder 40">
            <a:extLst>
              <a:ext uri="{FF2B5EF4-FFF2-40B4-BE49-F238E27FC236}">
                <a16:creationId xmlns:a16="http://schemas.microsoft.com/office/drawing/2014/main" id="{2F8305E5-A4CB-4ED7-BE3D-FE207DFE614C}"/>
              </a:ext>
            </a:extLst>
          </p:cNvPr>
          <p:cNvSpPr>
            <a:spLocks noGrp="1"/>
          </p:cNvSpPr>
          <p:nvPr>
            <p:ph type="sldNum" sz="quarter" idx="12"/>
          </p:nvPr>
        </p:nvSpPr>
        <p:spPr/>
        <p:txBody>
          <a:bodyPr/>
          <a:lstStyle/>
          <a:p>
            <a:fld id="{B6F15528-21DE-4FAA-801E-634DDDAF4B2B}" type="slidenum">
              <a:rPr lang="en-US" smtClean="0"/>
              <a:pPr/>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435703"/>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4997231" y="1450548"/>
            <a:ext cx="916993" cy="782883"/>
          </a:xfrm>
          <a:prstGeom prst="rect">
            <a:avLst/>
          </a:prstGeom>
        </p:spPr>
      </p:pic>
      <p:pic>
        <p:nvPicPr>
          <p:cNvPr id="17" name="Picture 17"/>
          <p:cNvPicPr>
            <a:picLocks noChangeAspect="1"/>
          </p:cNvPicPr>
          <p:nvPr/>
        </p:nvPicPr>
        <p:blipFill>
          <a:blip r:embed="rId2">
            <a:alphaModFix amt="52000"/>
          </a:blip>
          <a:srcRect/>
          <a:stretch>
            <a:fillRect/>
          </a:stretch>
        </p:blipFill>
        <p:spPr>
          <a:xfrm>
            <a:off x="7820441" y="1612727"/>
            <a:ext cx="283987" cy="464602"/>
          </a:xfrm>
          <a:prstGeom prst="rect">
            <a:avLst/>
          </a:prstGeom>
        </p:spPr>
      </p:pic>
      <p:pic>
        <p:nvPicPr>
          <p:cNvPr id="18" name="Picture 18"/>
          <p:cNvPicPr>
            <a:picLocks noChangeAspect="1"/>
          </p:cNvPicPr>
          <p:nvPr/>
        </p:nvPicPr>
        <p:blipFill>
          <a:blip r:embed="rId4"/>
          <a:srcRect l="756" r="756"/>
          <a:stretch>
            <a:fillRect/>
          </a:stretch>
        </p:blipFill>
        <p:spPr>
          <a:xfrm>
            <a:off x="2817044" y="2922648"/>
            <a:ext cx="13226279" cy="6709150"/>
          </a:xfrm>
          <a:prstGeom prst="rect">
            <a:avLst/>
          </a:prstGeom>
        </p:spPr>
      </p:pic>
      <p:sp>
        <p:nvSpPr>
          <p:cNvPr id="19" name="TextBox 19"/>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0" name="TextBox 20"/>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21" name="TextBox 21"/>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2" name="TextBox 22"/>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3" name="TextBox 23"/>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4" name="TextBox 24"/>
          <p:cNvSpPr txBox="1"/>
          <p:nvPr/>
        </p:nvSpPr>
        <p:spPr>
          <a:xfrm>
            <a:off x="8420393" y="1457569"/>
            <a:ext cx="2789572" cy="587084"/>
          </a:xfrm>
          <a:prstGeom prst="rect">
            <a:avLst/>
          </a:prstGeom>
        </p:spPr>
        <p:txBody>
          <a:bodyPr wrap="square" lIns="0" tIns="0" rIns="0" bIns="0" rtlCol="0" anchor="t">
            <a:spAutoFit/>
          </a:bodyPr>
          <a:lstStyle/>
          <a:p>
            <a:pPr>
              <a:lnSpc>
                <a:spcPts val="5040"/>
              </a:lnSpc>
            </a:pPr>
            <a:r>
              <a:rPr lang="en-US" sz="3600" dirty="0">
                <a:solidFill>
                  <a:srgbClr val="286A6C"/>
                </a:solidFill>
                <a:latin typeface="Aileron Regular Bold"/>
              </a:rPr>
              <a:t>Conception</a:t>
            </a:r>
          </a:p>
        </p:txBody>
      </p:sp>
      <p:sp>
        <p:nvSpPr>
          <p:cNvPr id="25" name="TextBox 25"/>
          <p:cNvSpPr txBox="1"/>
          <p:nvPr/>
        </p:nvSpPr>
        <p:spPr>
          <a:xfrm>
            <a:off x="8420393" y="2194911"/>
            <a:ext cx="5468914" cy="453009"/>
          </a:xfrm>
          <a:prstGeom prst="rect">
            <a:avLst/>
          </a:prstGeom>
        </p:spPr>
        <p:txBody>
          <a:bodyPr lIns="0" tIns="0" rIns="0" bIns="0" rtlCol="0" anchor="t">
            <a:spAutoFit/>
          </a:bodyPr>
          <a:lstStyle/>
          <a:p>
            <a:pPr marL="0" lvl="0" indent="0">
              <a:lnSpc>
                <a:spcPts val="3668"/>
              </a:lnSpc>
              <a:spcBef>
                <a:spcPct val="0"/>
              </a:spcBef>
            </a:pPr>
            <a:r>
              <a:rPr lang="en-US" sz="2800" spc="84" dirty="0" err="1">
                <a:solidFill>
                  <a:srgbClr val="191919"/>
                </a:solidFill>
                <a:latin typeface="Aileron Heavy"/>
              </a:rPr>
              <a:t>Présentation</a:t>
            </a:r>
            <a:r>
              <a:rPr lang="en-US" sz="2800" spc="84" dirty="0">
                <a:solidFill>
                  <a:srgbClr val="191919"/>
                </a:solidFill>
                <a:latin typeface="Aileron Heavy"/>
              </a:rPr>
              <a:t> des </a:t>
            </a:r>
            <a:r>
              <a:rPr lang="en-US" sz="2800" spc="84" dirty="0" err="1">
                <a:solidFill>
                  <a:srgbClr val="191919"/>
                </a:solidFill>
                <a:latin typeface="Aileron Heavy"/>
              </a:rPr>
              <a:t>acteurs</a:t>
            </a:r>
            <a:r>
              <a:rPr lang="en-US" sz="2800" spc="84" dirty="0">
                <a:solidFill>
                  <a:srgbClr val="191919"/>
                </a:solidFill>
                <a:latin typeface="Aileron Heavy"/>
              </a:rPr>
              <a:t> :</a:t>
            </a:r>
          </a:p>
        </p:txBody>
      </p:sp>
      <p:sp>
        <p:nvSpPr>
          <p:cNvPr id="29" name="Slide Number Placeholder 28">
            <a:extLst>
              <a:ext uri="{FF2B5EF4-FFF2-40B4-BE49-F238E27FC236}">
                <a16:creationId xmlns:a16="http://schemas.microsoft.com/office/drawing/2014/main" id="{2FFE40E6-90BD-4000-98D7-CE9C28417AD9}"/>
              </a:ext>
            </a:extLst>
          </p:cNvPr>
          <p:cNvSpPr>
            <a:spLocks noGrp="1"/>
          </p:cNvSpPr>
          <p:nvPr>
            <p:ph type="sldNum" sz="quarter" idx="12"/>
          </p:nvPr>
        </p:nvSpPr>
        <p:spPr/>
        <p:txBody>
          <a:bodyPr/>
          <a:lstStyle/>
          <a:p>
            <a:fld id="{B6F15528-21DE-4FAA-801E-634DDDAF4B2B}" type="slidenum">
              <a:rPr lang="en-US" smtClean="0"/>
              <a:pPr/>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9348313A-D4A1-4B30-B3F6-CEBA110C07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66110" y="2242653"/>
            <a:ext cx="10424618" cy="7701447"/>
          </a:xfrm>
          <a:prstGeom prst="rect">
            <a:avLst/>
          </a:prstGeom>
        </p:spPr>
      </p:pic>
      <p:pic>
        <p:nvPicPr>
          <p:cNvPr id="2" name="Picture 2"/>
          <p:cNvPicPr>
            <a:picLocks noChangeAspect="1"/>
          </p:cNvPicPr>
          <p:nvPr/>
        </p:nvPicPr>
        <p:blipFill>
          <a:blip r:embed="rId4">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5" name="AutoShape 5"/>
          <p:cNvSpPr/>
          <p:nvPr/>
        </p:nvSpPr>
        <p:spPr>
          <a:xfrm>
            <a:off x="3627627" y="0"/>
            <a:ext cx="3656202" cy="2587428"/>
          </a:xfrm>
          <a:prstGeom prst="rect">
            <a:avLst/>
          </a:prstGeom>
          <a:solidFill>
            <a:srgbClr val="9AC026"/>
          </a:solidFill>
        </p:spPr>
      </p:sp>
      <p:sp>
        <p:nvSpPr>
          <p:cNvPr id="6" name="AutoShape 6"/>
          <p:cNvSpPr/>
          <p:nvPr/>
        </p:nvSpPr>
        <p:spPr>
          <a:xfrm>
            <a:off x="7315899" y="0"/>
            <a:ext cx="3656202" cy="1301806"/>
          </a:xfrm>
          <a:prstGeom prst="rect">
            <a:avLst/>
          </a:prstGeom>
          <a:solidFill>
            <a:srgbClr val="9AC026">
              <a:alpha val="80000"/>
            </a:srgbClr>
          </a:solidFill>
        </p:spPr>
      </p:sp>
      <p:sp>
        <p:nvSpPr>
          <p:cNvPr id="7" name="AutoShape 7"/>
          <p:cNvSpPr/>
          <p:nvPr/>
        </p:nvSpPr>
        <p:spPr>
          <a:xfrm>
            <a:off x="10972101" y="0"/>
            <a:ext cx="3656202" cy="1301806"/>
          </a:xfrm>
          <a:prstGeom prst="rect">
            <a:avLst/>
          </a:prstGeom>
          <a:solidFill>
            <a:srgbClr val="9AC026">
              <a:alpha val="80784"/>
            </a:srgbClr>
          </a:solidFill>
        </p:spPr>
      </p:sp>
      <p:sp>
        <p:nvSpPr>
          <p:cNvPr id="8" name="AutoShape 8"/>
          <p:cNvSpPr/>
          <p:nvPr/>
        </p:nvSpPr>
        <p:spPr>
          <a:xfrm>
            <a:off x="14631798" y="0"/>
            <a:ext cx="3656202" cy="1301806"/>
          </a:xfrm>
          <a:prstGeom prst="rect">
            <a:avLst/>
          </a:prstGeom>
          <a:solidFill>
            <a:srgbClr val="9AC026">
              <a:alpha val="80000"/>
            </a:srgbClr>
          </a:solidFill>
        </p:spPr>
      </p:sp>
      <p:grpSp>
        <p:nvGrpSpPr>
          <p:cNvPr id="9" name="Group 9"/>
          <p:cNvGrpSpPr/>
          <p:nvPr/>
        </p:nvGrpSpPr>
        <p:grpSpPr>
          <a:xfrm rot="5400000">
            <a:off x="2938624"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6664996"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0321198"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5" name="Group 15"/>
          <p:cNvGrpSpPr/>
          <p:nvPr/>
        </p:nvGrpSpPr>
        <p:grpSpPr>
          <a:xfrm rot="5400000">
            <a:off x="13977399" y="468439"/>
            <a:ext cx="1301806" cy="364929"/>
            <a:chOff x="0" y="0"/>
            <a:chExt cx="2038705" cy="571500"/>
          </a:xfrm>
        </p:grpSpPr>
        <p:sp>
          <p:nvSpPr>
            <p:cNvPr id="16" name="Freeform 16"/>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7" name="Picture 17"/>
          <p:cNvPicPr>
            <a:picLocks noChangeAspect="1"/>
          </p:cNvPicPr>
          <p:nvPr/>
        </p:nvPicPr>
        <p:blipFill>
          <a:blip r:embed="rId5"/>
          <a:srcRect/>
          <a:stretch>
            <a:fillRect/>
          </a:stretch>
        </p:blipFill>
        <p:spPr>
          <a:xfrm>
            <a:off x="4877533" y="1450548"/>
            <a:ext cx="1175439" cy="1003531"/>
          </a:xfrm>
          <a:prstGeom prst="rect">
            <a:avLst/>
          </a:prstGeom>
        </p:spPr>
      </p:pic>
      <p:sp>
        <p:nvSpPr>
          <p:cNvPr id="18" name="TextBox 18"/>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19" name="TextBox 19"/>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20" name="TextBox 20"/>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1" name="TextBox 21"/>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2" name="TextBox 22"/>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3" name="TextBox 23"/>
          <p:cNvSpPr txBox="1"/>
          <p:nvPr/>
        </p:nvSpPr>
        <p:spPr>
          <a:xfrm>
            <a:off x="1248014" y="3904183"/>
            <a:ext cx="4318096" cy="91655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Diagramme de cas d'utilisation général :</a:t>
            </a:r>
          </a:p>
        </p:txBody>
      </p:sp>
      <p:pic>
        <p:nvPicPr>
          <p:cNvPr id="24" name="Picture 24"/>
          <p:cNvPicPr>
            <a:picLocks noChangeAspect="1"/>
          </p:cNvPicPr>
          <p:nvPr/>
        </p:nvPicPr>
        <p:blipFill>
          <a:blip r:embed="rId4">
            <a:alphaModFix amt="52000"/>
          </a:blip>
          <a:srcRect/>
          <a:stretch>
            <a:fillRect/>
          </a:stretch>
        </p:blipFill>
        <p:spPr>
          <a:xfrm>
            <a:off x="7820441" y="1536527"/>
            <a:ext cx="283987" cy="464602"/>
          </a:xfrm>
          <a:prstGeom prst="rect">
            <a:avLst/>
          </a:prstGeom>
        </p:spPr>
      </p:pic>
      <p:sp>
        <p:nvSpPr>
          <p:cNvPr id="25" name="TextBox 25"/>
          <p:cNvSpPr txBox="1"/>
          <p:nvPr/>
        </p:nvSpPr>
        <p:spPr>
          <a:xfrm>
            <a:off x="8420392" y="1420848"/>
            <a:ext cx="3071149" cy="587084"/>
          </a:xfrm>
          <a:prstGeom prst="rect">
            <a:avLst/>
          </a:prstGeom>
        </p:spPr>
        <p:txBody>
          <a:bodyPr wrap="square" lIns="0" tIns="0" rIns="0" bIns="0" rtlCol="0" anchor="t">
            <a:spAutoFit/>
          </a:bodyPr>
          <a:lstStyle/>
          <a:p>
            <a:pPr>
              <a:lnSpc>
                <a:spcPts val="5040"/>
              </a:lnSpc>
            </a:pPr>
            <a:r>
              <a:rPr lang="en-US" sz="3600" dirty="0">
                <a:solidFill>
                  <a:srgbClr val="286A6C"/>
                </a:solidFill>
                <a:latin typeface="Aileron Regular Bold"/>
              </a:rPr>
              <a:t>Conception</a:t>
            </a:r>
          </a:p>
        </p:txBody>
      </p:sp>
      <p:sp>
        <p:nvSpPr>
          <p:cNvPr id="29" name="Slide Number Placeholder 28">
            <a:extLst>
              <a:ext uri="{FF2B5EF4-FFF2-40B4-BE49-F238E27FC236}">
                <a16:creationId xmlns:a16="http://schemas.microsoft.com/office/drawing/2014/main" id="{57D9537C-313A-4E39-B4EE-E4022BDEBB6C}"/>
              </a:ext>
            </a:extLst>
          </p:cNvPr>
          <p:cNvSpPr>
            <a:spLocks noGrp="1"/>
          </p:cNvSpPr>
          <p:nvPr>
            <p:ph type="sldNum" sz="quarter" idx="12"/>
          </p:nvPr>
        </p:nvSpPr>
        <p:spPr/>
        <p:txBody>
          <a:bodyPr/>
          <a:lstStyle/>
          <a:p>
            <a:fld id="{B6F15528-21DE-4FAA-801E-634DDDAF4B2B}" type="slidenum">
              <a:rPr lang="en-US" smtClean="0"/>
              <a:pPr/>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587428"/>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4877533" y="1450548"/>
            <a:ext cx="1175439" cy="1003531"/>
          </a:xfrm>
          <a:prstGeom prst="rect">
            <a:avLst/>
          </a:prstGeom>
        </p:spPr>
      </p:pic>
      <p:sp>
        <p:nvSpPr>
          <p:cNvPr id="18" name="TextBox 18"/>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19" name="TextBox 19"/>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20" name="TextBox 20"/>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1" name="TextBox 21"/>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2" name="TextBox 22"/>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3" name="TextBox 23"/>
          <p:cNvSpPr txBox="1"/>
          <p:nvPr/>
        </p:nvSpPr>
        <p:spPr>
          <a:xfrm>
            <a:off x="1248014" y="3904183"/>
            <a:ext cx="4618309" cy="91655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Diagramme de séquence "Service Skype" :</a:t>
            </a:r>
          </a:p>
        </p:txBody>
      </p:sp>
      <p:pic>
        <p:nvPicPr>
          <p:cNvPr id="24" name="Picture 24"/>
          <p:cNvPicPr>
            <a:picLocks noChangeAspect="1"/>
          </p:cNvPicPr>
          <p:nvPr/>
        </p:nvPicPr>
        <p:blipFill>
          <a:blip r:embed="rId2">
            <a:alphaModFix amt="52000"/>
          </a:blip>
          <a:srcRect/>
          <a:stretch>
            <a:fillRect/>
          </a:stretch>
        </p:blipFill>
        <p:spPr>
          <a:xfrm>
            <a:off x="7820441" y="1536527"/>
            <a:ext cx="283987" cy="464602"/>
          </a:xfrm>
          <a:prstGeom prst="rect">
            <a:avLst/>
          </a:prstGeom>
        </p:spPr>
      </p:pic>
      <p:sp>
        <p:nvSpPr>
          <p:cNvPr id="25" name="TextBox 25"/>
          <p:cNvSpPr txBox="1"/>
          <p:nvPr/>
        </p:nvSpPr>
        <p:spPr>
          <a:xfrm>
            <a:off x="8420393" y="1420848"/>
            <a:ext cx="2789572" cy="587084"/>
          </a:xfrm>
          <a:prstGeom prst="rect">
            <a:avLst/>
          </a:prstGeom>
        </p:spPr>
        <p:txBody>
          <a:bodyPr wrap="square" lIns="0" tIns="0" rIns="0" bIns="0" rtlCol="0" anchor="t">
            <a:spAutoFit/>
          </a:bodyPr>
          <a:lstStyle/>
          <a:p>
            <a:pPr>
              <a:lnSpc>
                <a:spcPts val="5040"/>
              </a:lnSpc>
            </a:pPr>
            <a:r>
              <a:rPr lang="en-US" sz="3600" dirty="0">
                <a:solidFill>
                  <a:srgbClr val="286A6C"/>
                </a:solidFill>
                <a:latin typeface="Aileron Regular Bold"/>
              </a:rPr>
              <a:t>Conception</a:t>
            </a:r>
          </a:p>
        </p:txBody>
      </p:sp>
      <p:pic>
        <p:nvPicPr>
          <p:cNvPr id="29" name="Graphic 28">
            <a:extLst>
              <a:ext uri="{FF2B5EF4-FFF2-40B4-BE49-F238E27FC236}">
                <a16:creationId xmlns:a16="http://schemas.microsoft.com/office/drawing/2014/main" id="{CDFCAC6C-EB5D-49AB-9C01-2912EA312B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5948" y="2126974"/>
            <a:ext cx="7371651" cy="8160839"/>
          </a:xfrm>
          <a:prstGeom prst="rect">
            <a:avLst/>
          </a:prstGeom>
        </p:spPr>
      </p:pic>
      <p:sp>
        <p:nvSpPr>
          <p:cNvPr id="28" name="Slide Number Placeholder 27">
            <a:extLst>
              <a:ext uri="{FF2B5EF4-FFF2-40B4-BE49-F238E27FC236}">
                <a16:creationId xmlns:a16="http://schemas.microsoft.com/office/drawing/2014/main" id="{146F3005-5139-4169-95F4-448E1E8CC57C}"/>
              </a:ext>
            </a:extLst>
          </p:cNvPr>
          <p:cNvSpPr>
            <a:spLocks noGrp="1"/>
          </p:cNvSpPr>
          <p:nvPr>
            <p:ph type="sldNum" sz="quarter" idx="12"/>
          </p:nvPr>
        </p:nvSpPr>
        <p:spPr/>
        <p:txBody>
          <a:bodyPr/>
          <a:lstStyle/>
          <a:p>
            <a:fld id="{B6F15528-21DE-4FAA-801E-634DDDAF4B2B}" type="slidenum">
              <a:rPr lang="en-US" smtClean="0"/>
              <a:pPr/>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D06DB9A0-4B83-4A30-83F4-ECD3811B48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8222" y="2233430"/>
            <a:ext cx="8744129" cy="7915806"/>
          </a:xfrm>
          <a:prstGeom prst="rect">
            <a:avLst/>
          </a:prstGeom>
        </p:spPr>
      </p:pic>
      <p:pic>
        <p:nvPicPr>
          <p:cNvPr id="2" name="Picture 2"/>
          <p:cNvPicPr>
            <a:picLocks noChangeAspect="1"/>
          </p:cNvPicPr>
          <p:nvPr/>
        </p:nvPicPr>
        <p:blipFill>
          <a:blip r:embed="rId4">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5" name="AutoShape 5"/>
          <p:cNvSpPr/>
          <p:nvPr/>
        </p:nvSpPr>
        <p:spPr>
          <a:xfrm>
            <a:off x="3627627" y="0"/>
            <a:ext cx="3656202" cy="2587428"/>
          </a:xfrm>
          <a:prstGeom prst="rect">
            <a:avLst/>
          </a:prstGeom>
          <a:solidFill>
            <a:srgbClr val="9AC026"/>
          </a:solidFill>
        </p:spPr>
      </p:sp>
      <p:sp>
        <p:nvSpPr>
          <p:cNvPr id="6" name="AutoShape 6"/>
          <p:cNvSpPr/>
          <p:nvPr/>
        </p:nvSpPr>
        <p:spPr>
          <a:xfrm>
            <a:off x="7315899" y="0"/>
            <a:ext cx="3656202" cy="1301806"/>
          </a:xfrm>
          <a:prstGeom prst="rect">
            <a:avLst/>
          </a:prstGeom>
          <a:solidFill>
            <a:srgbClr val="9AC026">
              <a:alpha val="80000"/>
            </a:srgbClr>
          </a:solidFill>
        </p:spPr>
      </p:sp>
      <p:sp>
        <p:nvSpPr>
          <p:cNvPr id="7" name="AutoShape 7"/>
          <p:cNvSpPr/>
          <p:nvPr/>
        </p:nvSpPr>
        <p:spPr>
          <a:xfrm>
            <a:off x="10972101" y="0"/>
            <a:ext cx="3656202" cy="1301806"/>
          </a:xfrm>
          <a:prstGeom prst="rect">
            <a:avLst/>
          </a:prstGeom>
          <a:solidFill>
            <a:srgbClr val="9AC026">
              <a:alpha val="80784"/>
            </a:srgbClr>
          </a:solidFill>
        </p:spPr>
      </p:sp>
      <p:sp>
        <p:nvSpPr>
          <p:cNvPr id="8" name="AutoShape 8"/>
          <p:cNvSpPr/>
          <p:nvPr/>
        </p:nvSpPr>
        <p:spPr>
          <a:xfrm>
            <a:off x="14631798" y="0"/>
            <a:ext cx="3656202" cy="1301806"/>
          </a:xfrm>
          <a:prstGeom prst="rect">
            <a:avLst/>
          </a:prstGeom>
          <a:solidFill>
            <a:srgbClr val="9AC026">
              <a:alpha val="80000"/>
            </a:srgbClr>
          </a:solidFill>
        </p:spPr>
      </p:sp>
      <p:grpSp>
        <p:nvGrpSpPr>
          <p:cNvPr id="9" name="Group 9"/>
          <p:cNvGrpSpPr/>
          <p:nvPr/>
        </p:nvGrpSpPr>
        <p:grpSpPr>
          <a:xfrm rot="5400000">
            <a:off x="2938624"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6664996"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0321198"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5" name="Group 15"/>
          <p:cNvGrpSpPr/>
          <p:nvPr/>
        </p:nvGrpSpPr>
        <p:grpSpPr>
          <a:xfrm rot="5400000">
            <a:off x="13977399" y="468439"/>
            <a:ext cx="1301806" cy="364929"/>
            <a:chOff x="0" y="0"/>
            <a:chExt cx="2038705" cy="571500"/>
          </a:xfrm>
        </p:grpSpPr>
        <p:sp>
          <p:nvSpPr>
            <p:cNvPr id="16" name="Freeform 16"/>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7" name="Picture 17"/>
          <p:cNvPicPr>
            <a:picLocks noChangeAspect="1"/>
          </p:cNvPicPr>
          <p:nvPr/>
        </p:nvPicPr>
        <p:blipFill>
          <a:blip r:embed="rId5"/>
          <a:srcRect/>
          <a:stretch>
            <a:fillRect/>
          </a:stretch>
        </p:blipFill>
        <p:spPr>
          <a:xfrm>
            <a:off x="4877533" y="1450548"/>
            <a:ext cx="1175439" cy="1003531"/>
          </a:xfrm>
          <a:prstGeom prst="rect">
            <a:avLst/>
          </a:prstGeom>
        </p:spPr>
      </p:pic>
      <p:pic>
        <p:nvPicPr>
          <p:cNvPr id="18" name="Picture 18"/>
          <p:cNvPicPr>
            <a:picLocks noChangeAspect="1"/>
          </p:cNvPicPr>
          <p:nvPr/>
        </p:nvPicPr>
        <p:blipFill>
          <a:blip r:embed="rId4">
            <a:alphaModFix amt="52000"/>
          </a:blip>
          <a:srcRect/>
          <a:stretch>
            <a:fillRect/>
          </a:stretch>
        </p:blipFill>
        <p:spPr>
          <a:xfrm>
            <a:off x="7820441" y="1720012"/>
            <a:ext cx="283987" cy="464602"/>
          </a:xfrm>
          <a:prstGeom prst="rect">
            <a:avLst/>
          </a:prstGeom>
        </p:spPr>
      </p:pic>
      <p:sp>
        <p:nvSpPr>
          <p:cNvPr id="19" name="TextBox 19"/>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0" name="TextBox 20"/>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21" name="TextBox 21"/>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2" name="TextBox 22"/>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3" name="TextBox 23"/>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4" name="TextBox 24"/>
          <p:cNvSpPr txBox="1"/>
          <p:nvPr/>
        </p:nvSpPr>
        <p:spPr>
          <a:xfrm>
            <a:off x="1248014" y="4104208"/>
            <a:ext cx="4217238" cy="91655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Diagramme d'activité  "Service Redmine" :</a:t>
            </a:r>
          </a:p>
        </p:txBody>
      </p:sp>
      <p:sp>
        <p:nvSpPr>
          <p:cNvPr id="25" name="TextBox 25"/>
          <p:cNvSpPr txBox="1"/>
          <p:nvPr/>
        </p:nvSpPr>
        <p:spPr>
          <a:xfrm>
            <a:off x="8420393" y="1604333"/>
            <a:ext cx="2789572" cy="587084"/>
          </a:xfrm>
          <a:prstGeom prst="rect">
            <a:avLst/>
          </a:prstGeom>
        </p:spPr>
        <p:txBody>
          <a:bodyPr wrap="square" lIns="0" tIns="0" rIns="0" bIns="0" rtlCol="0" anchor="t">
            <a:spAutoFit/>
          </a:bodyPr>
          <a:lstStyle/>
          <a:p>
            <a:pPr>
              <a:lnSpc>
                <a:spcPts val="5040"/>
              </a:lnSpc>
            </a:pPr>
            <a:r>
              <a:rPr lang="en-US" sz="3600" dirty="0">
                <a:solidFill>
                  <a:srgbClr val="286A6C"/>
                </a:solidFill>
                <a:latin typeface="Aileron Regular Bold"/>
              </a:rPr>
              <a:t>Conception</a:t>
            </a:r>
          </a:p>
        </p:txBody>
      </p:sp>
      <p:sp>
        <p:nvSpPr>
          <p:cNvPr id="29" name="Slide Number Placeholder 28">
            <a:extLst>
              <a:ext uri="{FF2B5EF4-FFF2-40B4-BE49-F238E27FC236}">
                <a16:creationId xmlns:a16="http://schemas.microsoft.com/office/drawing/2014/main" id="{D22B7C6E-1DA7-454A-AD1F-38CD4A235CC9}"/>
              </a:ext>
            </a:extLst>
          </p:cNvPr>
          <p:cNvSpPr>
            <a:spLocks noGrp="1"/>
          </p:cNvSpPr>
          <p:nvPr>
            <p:ph type="sldNum" sz="quarter" idx="12"/>
          </p:nvPr>
        </p:nvSpPr>
        <p:spPr/>
        <p:txBody>
          <a:bodyPr/>
          <a:lstStyle/>
          <a:p>
            <a:fld id="{B6F15528-21DE-4FAA-801E-634DDDAF4B2B}" type="slidenum">
              <a:rPr lang="en-US" smtClean="0"/>
              <a:pPr/>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968750"/>
            <a:ext cx="5100764" cy="1842643"/>
          </a:xfrm>
          <a:prstGeom prst="rect">
            <a:avLst/>
          </a:prstGeom>
        </p:spPr>
        <p:txBody>
          <a:bodyPr lIns="0" tIns="0" rIns="0" bIns="0" rtlCol="0" anchor="t">
            <a:spAutoFit/>
          </a:bodyPr>
          <a:lstStyle/>
          <a:p>
            <a:pPr marL="0" lvl="0" indent="0">
              <a:lnSpc>
                <a:spcPts val="7336"/>
              </a:lnSpc>
              <a:spcBef>
                <a:spcPct val="0"/>
              </a:spcBef>
            </a:pPr>
            <a:r>
              <a:rPr lang="en-US" sz="5600" spc="168" dirty="0">
                <a:solidFill>
                  <a:srgbClr val="191919"/>
                </a:solidFill>
                <a:latin typeface="Aileron Heavy"/>
              </a:rPr>
              <a:t>Plan de la </a:t>
            </a:r>
            <a:r>
              <a:rPr lang="en-US" sz="5600" spc="168" dirty="0" err="1">
                <a:solidFill>
                  <a:srgbClr val="191919"/>
                </a:solidFill>
                <a:latin typeface="Aileron Heavy"/>
              </a:rPr>
              <a:t>présentation</a:t>
            </a:r>
            <a:endParaRPr lang="en-US" sz="5600" spc="168" dirty="0">
              <a:solidFill>
                <a:srgbClr val="191919"/>
              </a:solidFill>
              <a:latin typeface="Aileron Heavy"/>
            </a:endParaRPr>
          </a:p>
        </p:txBody>
      </p:sp>
      <p:grpSp>
        <p:nvGrpSpPr>
          <p:cNvPr id="3" name="Group 3"/>
          <p:cNvGrpSpPr/>
          <p:nvPr/>
        </p:nvGrpSpPr>
        <p:grpSpPr>
          <a:xfrm rot="-8100000">
            <a:off x="10685819" y="1403878"/>
            <a:ext cx="1164053" cy="1162190"/>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9AC026"/>
            </a:solidFill>
          </p:spPr>
        </p:sp>
      </p:grpSp>
      <p:sp>
        <p:nvSpPr>
          <p:cNvPr id="5" name="AutoShape 5"/>
          <p:cNvSpPr/>
          <p:nvPr/>
        </p:nvSpPr>
        <p:spPr>
          <a:xfrm>
            <a:off x="6494574" y="1162522"/>
            <a:ext cx="10764726" cy="1644902"/>
          </a:xfrm>
          <a:prstGeom prst="rect">
            <a:avLst/>
          </a:prstGeom>
          <a:solidFill>
            <a:srgbClr val="9AC026">
              <a:alpha val="29803"/>
            </a:srgbClr>
          </a:solidFill>
        </p:spPr>
      </p:sp>
      <p:sp>
        <p:nvSpPr>
          <p:cNvPr id="6" name="TextBox 6"/>
          <p:cNvSpPr txBox="1"/>
          <p:nvPr/>
        </p:nvSpPr>
        <p:spPr>
          <a:xfrm>
            <a:off x="12642942" y="1402727"/>
            <a:ext cx="4142724" cy="1128771"/>
          </a:xfrm>
          <a:prstGeom prst="rect">
            <a:avLst/>
          </a:prstGeom>
        </p:spPr>
        <p:txBody>
          <a:bodyPr lIns="0" tIns="0" rIns="0" bIns="0" rtlCol="0" anchor="t">
            <a:spAutoFit/>
          </a:bodyPr>
          <a:lstStyle/>
          <a:p>
            <a:pPr marL="457200" indent="-457200">
              <a:lnSpc>
                <a:spcPts val="3000"/>
              </a:lnSpc>
              <a:buFont typeface="Wingdings" panose="05000000000000000000" pitchFamily="2" charset="2"/>
              <a:buChar char="ü"/>
            </a:pPr>
            <a:r>
              <a:rPr lang="en-US" sz="2000" spc="100" dirty="0" err="1">
                <a:latin typeface="Aileron Regular"/>
              </a:rPr>
              <a:t>Organisme</a:t>
            </a:r>
            <a:r>
              <a:rPr lang="en-US" sz="2000" spc="100" dirty="0">
                <a:latin typeface="Aileron Regular"/>
              </a:rPr>
              <a:t> </a:t>
            </a:r>
            <a:r>
              <a:rPr lang="en-US" sz="2000" spc="100" dirty="0" err="1">
                <a:latin typeface="Aileron Regular"/>
              </a:rPr>
              <a:t>d’accueil</a:t>
            </a:r>
            <a:endParaRPr lang="en-US" sz="2000" spc="100" dirty="0">
              <a:latin typeface="Aileron Regular"/>
            </a:endParaRPr>
          </a:p>
          <a:p>
            <a:pPr marL="457200" indent="-457200">
              <a:lnSpc>
                <a:spcPts val="3000"/>
              </a:lnSpc>
              <a:buFont typeface="Wingdings" panose="05000000000000000000" pitchFamily="2" charset="2"/>
              <a:buChar char="ü"/>
            </a:pPr>
            <a:r>
              <a:rPr lang="en-US" sz="2000" spc="100" dirty="0" err="1">
                <a:latin typeface="Aileron Regular"/>
              </a:rPr>
              <a:t>Présentation</a:t>
            </a:r>
            <a:r>
              <a:rPr lang="en-US" sz="2000" spc="100" dirty="0">
                <a:latin typeface="Aileron Regular"/>
              </a:rPr>
              <a:t> du </a:t>
            </a:r>
            <a:r>
              <a:rPr lang="en-US" sz="2000" spc="100" dirty="0" err="1">
                <a:latin typeface="Aileron Regular"/>
              </a:rPr>
              <a:t>projet</a:t>
            </a:r>
            <a:endParaRPr lang="en-US" sz="2000" spc="100" dirty="0">
              <a:latin typeface="Aileron Regular"/>
            </a:endParaRPr>
          </a:p>
          <a:p>
            <a:pPr marL="457200" indent="-457200">
              <a:lnSpc>
                <a:spcPts val="3000"/>
              </a:lnSpc>
              <a:buFont typeface="Wingdings" panose="05000000000000000000" pitchFamily="2" charset="2"/>
              <a:buChar char="ü"/>
            </a:pPr>
            <a:r>
              <a:rPr lang="en-US" sz="2000" spc="100" dirty="0" err="1">
                <a:latin typeface="Aileron Regular"/>
              </a:rPr>
              <a:t>Conduite</a:t>
            </a:r>
            <a:r>
              <a:rPr lang="en-US" sz="2000" spc="100" dirty="0">
                <a:latin typeface="Aileron Regular"/>
              </a:rPr>
              <a:t> du </a:t>
            </a:r>
            <a:r>
              <a:rPr lang="en-US" sz="2000" spc="100" dirty="0" err="1">
                <a:latin typeface="Aileron Regular"/>
              </a:rPr>
              <a:t>projet</a:t>
            </a:r>
            <a:endParaRPr lang="en-US" sz="2000" spc="100" dirty="0">
              <a:latin typeface="Aileron Regular"/>
            </a:endParaRPr>
          </a:p>
        </p:txBody>
      </p:sp>
      <p:sp>
        <p:nvSpPr>
          <p:cNvPr id="7" name="AutoShape 7"/>
          <p:cNvSpPr/>
          <p:nvPr/>
        </p:nvSpPr>
        <p:spPr>
          <a:xfrm>
            <a:off x="6494574" y="1162522"/>
            <a:ext cx="4777276" cy="1644902"/>
          </a:xfrm>
          <a:prstGeom prst="rect">
            <a:avLst/>
          </a:prstGeom>
          <a:solidFill>
            <a:srgbClr val="9AC026"/>
          </a:solidFill>
        </p:spPr>
      </p:sp>
      <p:sp>
        <p:nvSpPr>
          <p:cNvPr id="8" name="TextBox 8"/>
          <p:cNvSpPr txBox="1"/>
          <p:nvPr/>
        </p:nvSpPr>
        <p:spPr>
          <a:xfrm>
            <a:off x="8031972" y="1545807"/>
            <a:ext cx="3844965" cy="849757"/>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ileron Regular Bold"/>
              </a:rPr>
              <a:t>CONTEXTE GÉNÉRAL DU PROJET</a:t>
            </a:r>
          </a:p>
        </p:txBody>
      </p:sp>
      <p:sp>
        <p:nvSpPr>
          <p:cNvPr id="9" name="AutoShape 9"/>
          <p:cNvSpPr/>
          <p:nvPr/>
        </p:nvSpPr>
        <p:spPr>
          <a:xfrm>
            <a:off x="6494574" y="2835763"/>
            <a:ext cx="10764726" cy="1644902"/>
          </a:xfrm>
          <a:prstGeom prst="rect">
            <a:avLst/>
          </a:prstGeom>
          <a:solidFill>
            <a:srgbClr val="80A600">
              <a:alpha val="29803"/>
            </a:srgbClr>
          </a:solidFill>
        </p:spPr>
      </p:sp>
      <p:sp>
        <p:nvSpPr>
          <p:cNvPr id="10" name="TextBox 10"/>
          <p:cNvSpPr txBox="1"/>
          <p:nvPr/>
        </p:nvSpPr>
        <p:spPr>
          <a:xfrm>
            <a:off x="12642942" y="3085193"/>
            <a:ext cx="4142724" cy="1128771"/>
          </a:xfrm>
          <a:prstGeom prst="rect">
            <a:avLst/>
          </a:prstGeom>
        </p:spPr>
        <p:txBody>
          <a:bodyPr lIns="0" tIns="0" rIns="0" bIns="0" rtlCol="0" anchor="t">
            <a:spAutoFit/>
          </a:bodyPr>
          <a:lstStyle/>
          <a:p>
            <a:pPr marL="457200" indent="-457200">
              <a:lnSpc>
                <a:spcPts val="3000"/>
              </a:lnSpc>
              <a:buFont typeface="Wingdings" panose="05000000000000000000" pitchFamily="2" charset="2"/>
              <a:buChar char="ü"/>
            </a:pPr>
            <a:r>
              <a:rPr lang="en-US" sz="2000" spc="100" dirty="0">
                <a:solidFill>
                  <a:srgbClr val="191919"/>
                </a:solidFill>
                <a:latin typeface="Aileron Regular"/>
              </a:rPr>
              <a:t>Etude </a:t>
            </a:r>
            <a:r>
              <a:rPr lang="en-US" sz="2000" spc="100" dirty="0" err="1">
                <a:solidFill>
                  <a:srgbClr val="191919"/>
                </a:solidFill>
                <a:latin typeface="Aileron Regular"/>
              </a:rPr>
              <a:t>fonctionnelle</a:t>
            </a:r>
            <a:endParaRPr lang="en-US" sz="2000" spc="100" dirty="0">
              <a:solidFill>
                <a:srgbClr val="191919"/>
              </a:solidFill>
              <a:latin typeface="Aileron Regular"/>
            </a:endParaRPr>
          </a:p>
          <a:p>
            <a:pPr marL="457200" indent="-457200">
              <a:lnSpc>
                <a:spcPts val="3000"/>
              </a:lnSpc>
              <a:buFont typeface="Wingdings" panose="05000000000000000000" pitchFamily="2" charset="2"/>
              <a:buChar char="ü"/>
            </a:pPr>
            <a:r>
              <a:rPr lang="en-US" sz="2000" spc="100" dirty="0">
                <a:solidFill>
                  <a:srgbClr val="191919"/>
                </a:solidFill>
                <a:latin typeface="Aileron Regular"/>
              </a:rPr>
              <a:t>Etude technique </a:t>
            </a:r>
          </a:p>
          <a:p>
            <a:pPr marL="457200" indent="-457200">
              <a:lnSpc>
                <a:spcPts val="3000"/>
              </a:lnSpc>
              <a:buFont typeface="Wingdings" panose="05000000000000000000" pitchFamily="2" charset="2"/>
              <a:buChar char="ü"/>
            </a:pPr>
            <a:r>
              <a:rPr lang="en-US" sz="2000" spc="100" dirty="0">
                <a:solidFill>
                  <a:srgbClr val="191919"/>
                </a:solidFill>
                <a:latin typeface="Aileron Regular"/>
              </a:rPr>
              <a:t>Conception</a:t>
            </a:r>
          </a:p>
        </p:txBody>
      </p:sp>
      <p:sp>
        <p:nvSpPr>
          <p:cNvPr id="11" name="AutoShape 11"/>
          <p:cNvSpPr/>
          <p:nvPr/>
        </p:nvSpPr>
        <p:spPr>
          <a:xfrm>
            <a:off x="6494574" y="2835763"/>
            <a:ext cx="4777276" cy="1644902"/>
          </a:xfrm>
          <a:prstGeom prst="rect">
            <a:avLst/>
          </a:prstGeom>
          <a:solidFill>
            <a:srgbClr val="80A600"/>
          </a:solidFill>
        </p:spPr>
      </p:sp>
      <p:grpSp>
        <p:nvGrpSpPr>
          <p:cNvPr id="12" name="Group 12"/>
          <p:cNvGrpSpPr/>
          <p:nvPr/>
        </p:nvGrpSpPr>
        <p:grpSpPr>
          <a:xfrm rot="-8100000">
            <a:off x="10685819" y="3077119"/>
            <a:ext cx="1164053" cy="1162190"/>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0A600"/>
            </a:solidFill>
          </p:spPr>
        </p:sp>
      </p:grpSp>
      <p:sp>
        <p:nvSpPr>
          <p:cNvPr id="14" name="AutoShape 14"/>
          <p:cNvSpPr/>
          <p:nvPr/>
        </p:nvSpPr>
        <p:spPr>
          <a:xfrm>
            <a:off x="6494574" y="4509005"/>
            <a:ext cx="10764726" cy="1644902"/>
          </a:xfrm>
          <a:prstGeom prst="rect">
            <a:avLst/>
          </a:prstGeom>
          <a:solidFill>
            <a:srgbClr val="9AC026">
              <a:alpha val="29803"/>
            </a:srgbClr>
          </a:solidFill>
        </p:spPr>
      </p:sp>
      <p:sp>
        <p:nvSpPr>
          <p:cNvPr id="15" name="TextBox 15"/>
          <p:cNvSpPr txBox="1"/>
          <p:nvPr/>
        </p:nvSpPr>
        <p:spPr>
          <a:xfrm>
            <a:off x="12603436" y="4959431"/>
            <a:ext cx="4142724" cy="744050"/>
          </a:xfrm>
          <a:prstGeom prst="rect">
            <a:avLst/>
          </a:prstGeom>
        </p:spPr>
        <p:txBody>
          <a:bodyPr lIns="0" tIns="0" rIns="0" bIns="0" rtlCol="0" anchor="t">
            <a:spAutoFit/>
          </a:bodyPr>
          <a:lstStyle/>
          <a:p>
            <a:pPr marL="457200" indent="-457200">
              <a:lnSpc>
                <a:spcPts val="3000"/>
              </a:lnSpc>
              <a:buFont typeface="Wingdings" panose="05000000000000000000" pitchFamily="2" charset="2"/>
              <a:buChar char="ü"/>
            </a:pPr>
            <a:r>
              <a:rPr lang="en-US" sz="2000" spc="100" dirty="0">
                <a:solidFill>
                  <a:srgbClr val="191919"/>
                </a:solidFill>
                <a:latin typeface="Aileron Regular"/>
              </a:rPr>
              <a:t>Technologies </a:t>
            </a:r>
            <a:r>
              <a:rPr lang="en-US" sz="2000" spc="100" dirty="0" err="1">
                <a:solidFill>
                  <a:srgbClr val="191919"/>
                </a:solidFill>
                <a:latin typeface="Aileron Regular"/>
              </a:rPr>
              <a:t>utilisées</a:t>
            </a:r>
            <a:endParaRPr lang="en-US" sz="2000" spc="100" dirty="0">
              <a:solidFill>
                <a:srgbClr val="191919"/>
              </a:solidFill>
              <a:latin typeface="Aileron Regular"/>
            </a:endParaRPr>
          </a:p>
          <a:p>
            <a:pPr marL="457200" indent="-457200">
              <a:lnSpc>
                <a:spcPts val="3000"/>
              </a:lnSpc>
              <a:buFont typeface="Wingdings" panose="05000000000000000000" pitchFamily="2" charset="2"/>
              <a:buChar char="ü"/>
            </a:pPr>
            <a:r>
              <a:rPr lang="en-US" sz="2000" spc="100" dirty="0" err="1">
                <a:solidFill>
                  <a:srgbClr val="191919"/>
                </a:solidFill>
                <a:latin typeface="Aileron Regular"/>
              </a:rPr>
              <a:t>Démonstration</a:t>
            </a:r>
            <a:endParaRPr lang="en-US" sz="2000" spc="100" dirty="0">
              <a:solidFill>
                <a:srgbClr val="191919"/>
              </a:solidFill>
              <a:latin typeface="Aileron Regular"/>
            </a:endParaRPr>
          </a:p>
        </p:txBody>
      </p:sp>
      <p:sp>
        <p:nvSpPr>
          <p:cNvPr id="16" name="AutoShape 16"/>
          <p:cNvSpPr/>
          <p:nvPr/>
        </p:nvSpPr>
        <p:spPr>
          <a:xfrm>
            <a:off x="6494574" y="4509005"/>
            <a:ext cx="4777276" cy="1644902"/>
          </a:xfrm>
          <a:prstGeom prst="rect">
            <a:avLst/>
          </a:prstGeom>
          <a:solidFill>
            <a:srgbClr val="9AC026"/>
          </a:solidFill>
        </p:spPr>
      </p:sp>
      <p:grpSp>
        <p:nvGrpSpPr>
          <p:cNvPr id="17" name="Group 17"/>
          <p:cNvGrpSpPr/>
          <p:nvPr/>
        </p:nvGrpSpPr>
        <p:grpSpPr>
          <a:xfrm rot="-8100000">
            <a:off x="10685819" y="4750361"/>
            <a:ext cx="1164053" cy="1162190"/>
            <a:chOff x="0" y="0"/>
            <a:chExt cx="6350000" cy="6339840"/>
          </a:xfrm>
        </p:grpSpPr>
        <p:sp>
          <p:nvSpPr>
            <p:cNvPr id="18" name="Freeform 18"/>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9AC026"/>
            </a:solidFill>
          </p:spPr>
        </p:sp>
      </p:grpSp>
      <p:sp>
        <p:nvSpPr>
          <p:cNvPr id="19" name="AutoShape 19"/>
          <p:cNvSpPr/>
          <p:nvPr/>
        </p:nvSpPr>
        <p:spPr>
          <a:xfrm>
            <a:off x="6494574" y="6182246"/>
            <a:ext cx="10764726" cy="1644902"/>
          </a:xfrm>
          <a:prstGeom prst="rect">
            <a:avLst/>
          </a:prstGeom>
          <a:solidFill>
            <a:srgbClr val="80A600">
              <a:alpha val="29803"/>
            </a:srgbClr>
          </a:solidFill>
        </p:spPr>
      </p:sp>
      <p:sp>
        <p:nvSpPr>
          <p:cNvPr id="20" name="TextBox 20"/>
          <p:cNvSpPr txBox="1"/>
          <p:nvPr/>
        </p:nvSpPr>
        <p:spPr>
          <a:xfrm>
            <a:off x="12603436" y="6632672"/>
            <a:ext cx="4142724" cy="744050"/>
          </a:xfrm>
          <a:prstGeom prst="rect">
            <a:avLst/>
          </a:prstGeom>
        </p:spPr>
        <p:txBody>
          <a:bodyPr lIns="0" tIns="0" rIns="0" bIns="0" rtlCol="0" anchor="t">
            <a:spAutoFit/>
          </a:bodyPr>
          <a:lstStyle/>
          <a:p>
            <a:pPr marL="342900" indent="-342900">
              <a:lnSpc>
                <a:spcPts val="3000"/>
              </a:lnSpc>
              <a:buFont typeface="Wingdings" panose="05000000000000000000" pitchFamily="2" charset="2"/>
              <a:buChar char="ü"/>
            </a:pPr>
            <a:r>
              <a:rPr lang="en-US" sz="2000" spc="100" dirty="0" err="1">
                <a:solidFill>
                  <a:srgbClr val="191919"/>
                </a:solidFill>
                <a:latin typeface="Aileron Regular"/>
              </a:rPr>
              <a:t>Projets</a:t>
            </a:r>
            <a:r>
              <a:rPr lang="en-US" sz="2000" spc="100" dirty="0">
                <a:solidFill>
                  <a:srgbClr val="191919"/>
                </a:solidFill>
                <a:latin typeface="Aileron Regular"/>
              </a:rPr>
              <a:t> </a:t>
            </a:r>
            <a:r>
              <a:rPr lang="en-US" sz="2000" spc="100" dirty="0" err="1">
                <a:solidFill>
                  <a:srgbClr val="191919"/>
                </a:solidFill>
                <a:latin typeface="Aileron Regular"/>
              </a:rPr>
              <a:t>réalisés</a:t>
            </a:r>
            <a:endParaRPr lang="en-US" sz="2000" spc="100" dirty="0">
              <a:solidFill>
                <a:srgbClr val="191919"/>
              </a:solidFill>
              <a:latin typeface="Aileron Regular"/>
            </a:endParaRPr>
          </a:p>
          <a:p>
            <a:pPr marL="342900" indent="-342900">
              <a:lnSpc>
                <a:spcPts val="3000"/>
              </a:lnSpc>
              <a:buFont typeface="Wingdings" panose="05000000000000000000" pitchFamily="2" charset="2"/>
              <a:buChar char="ü"/>
            </a:pPr>
            <a:r>
              <a:rPr lang="en-US" sz="2000" spc="100" dirty="0">
                <a:solidFill>
                  <a:srgbClr val="191919"/>
                </a:solidFill>
                <a:latin typeface="Aileron Regular"/>
              </a:rPr>
              <a:t>Technologies </a:t>
            </a:r>
            <a:r>
              <a:rPr lang="en-US" sz="2000" spc="100" dirty="0" err="1">
                <a:solidFill>
                  <a:srgbClr val="191919"/>
                </a:solidFill>
                <a:latin typeface="Aileron Regular"/>
              </a:rPr>
              <a:t>utilisées</a:t>
            </a:r>
            <a:endParaRPr lang="en-US" sz="2000" spc="100" dirty="0">
              <a:solidFill>
                <a:srgbClr val="191919"/>
              </a:solidFill>
              <a:latin typeface="Aileron Regular"/>
            </a:endParaRPr>
          </a:p>
        </p:txBody>
      </p:sp>
      <p:sp>
        <p:nvSpPr>
          <p:cNvPr id="21" name="AutoShape 21"/>
          <p:cNvSpPr/>
          <p:nvPr/>
        </p:nvSpPr>
        <p:spPr>
          <a:xfrm>
            <a:off x="6494574" y="6182246"/>
            <a:ext cx="4777276" cy="1644902"/>
          </a:xfrm>
          <a:prstGeom prst="rect">
            <a:avLst/>
          </a:prstGeom>
          <a:solidFill>
            <a:srgbClr val="80A600"/>
          </a:solidFill>
        </p:spPr>
      </p:sp>
      <p:grpSp>
        <p:nvGrpSpPr>
          <p:cNvPr id="22" name="Group 22"/>
          <p:cNvGrpSpPr/>
          <p:nvPr/>
        </p:nvGrpSpPr>
        <p:grpSpPr>
          <a:xfrm rot="-8100000">
            <a:off x="10685819" y="6423602"/>
            <a:ext cx="1164053" cy="1162190"/>
            <a:chOff x="0" y="0"/>
            <a:chExt cx="6350000" cy="6339840"/>
          </a:xfrm>
        </p:grpSpPr>
        <p:sp>
          <p:nvSpPr>
            <p:cNvPr id="23" name="Freeform 2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0A600"/>
            </a:solidFill>
          </p:spPr>
        </p:sp>
      </p:grpSp>
      <p:sp>
        <p:nvSpPr>
          <p:cNvPr id="24" name="AutoShape 24"/>
          <p:cNvSpPr/>
          <p:nvPr/>
        </p:nvSpPr>
        <p:spPr>
          <a:xfrm>
            <a:off x="6494574" y="7849934"/>
            <a:ext cx="10764726" cy="1644902"/>
          </a:xfrm>
          <a:prstGeom prst="rect">
            <a:avLst/>
          </a:prstGeom>
          <a:solidFill>
            <a:srgbClr val="9AC026">
              <a:alpha val="29803"/>
            </a:srgbClr>
          </a:solidFill>
        </p:spPr>
      </p:sp>
      <p:sp>
        <p:nvSpPr>
          <p:cNvPr id="25" name="TextBox 25"/>
          <p:cNvSpPr txBox="1"/>
          <p:nvPr/>
        </p:nvSpPr>
        <p:spPr>
          <a:xfrm>
            <a:off x="12642942" y="8299040"/>
            <a:ext cx="4142724" cy="732252"/>
          </a:xfrm>
          <a:prstGeom prst="rect">
            <a:avLst/>
          </a:prstGeom>
        </p:spPr>
        <p:txBody>
          <a:bodyPr lIns="0" tIns="0" rIns="0" bIns="0" rtlCol="0" anchor="t">
            <a:spAutoFit/>
          </a:bodyPr>
          <a:lstStyle/>
          <a:p>
            <a:pPr marL="342900" indent="-342900">
              <a:lnSpc>
                <a:spcPts val="3000"/>
              </a:lnSpc>
              <a:buFont typeface="Wingdings" panose="05000000000000000000" pitchFamily="2" charset="2"/>
              <a:buChar char="ü"/>
            </a:pPr>
            <a:r>
              <a:rPr lang="en-US" sz="2000" spc="100" dirty="0">
                <a:solidFill>
                  <a:srgbClr val="191919"/>
                </a:solidFill>
                <a:latin typeface="Aileron Regular"/>
              </a:rPr>
              <a:t>Conclusion </a:t>
            </a:r>
          </a:p>
          <a:p>
            <a:pPr marL="342900" indent="-342900">
              <a:lnSpc>
                <a:spcPts val="3000"/>
              </a:lnSpc>
              <a:buFont typeface="Wingdings" panose="05000000000000000000" pitchFamily="2" charset="2"/>
              <a:buChar char="ü"/>
            </a:pPr>
            <a:r>
              <a:rPr lang="en-US" sz="2000" spc="100" dirty="0">
                <a:solidFill>
                  <a:srgbClr val="191919"/>
                </a:solidFill>
                <a:latin typeface="Aileron Regular"/>
              </a:rPr>
              <a:t>Perspective</a:t>
            </a:r>
          </a:p>
        </p:txBody>
      </p:sp>
      <p:sp>
        <p:nvSpPr>
          <p:cNvPr id="26" name="AutoShape 26"/>
          <p:cNvSpPr/>
          <p:nvPr/>
        </p:nvSpPr>
        <p:spPr>
          <a:xfrm>
            <a:off x="6494574" y="7860575"/>
            <a:ext cx="4777276" cy="1644902"/>
          </a:xfrm>
          <a:prstGeom prst="rect">
            <a:avLst/>
          </a:prstGeom>
          <a:solidFill>
            <a:srgbClr val="9AC026"/>
          </a:solidFill>
        </p:spPr>
      </p:sp>
      <p:grpSp>
        <p:nvGrpSpPr>
          <p:cNvPr id="27" name="Group 27"/>
          <p:cNvGrpSpPr/>
          <p:nvPr/>
        </p:nvGrpSpPr>
        <p:grpSpPr>
          <a:xfrm rot="-8100000">
            <a:off x="10685819" y="8101931"/>
            <a:ext cx="1164053" cy="1162190"/>
            <a:chOff x="0" y="0"/>
            <a:chExt cx="6350000" cy="6339840"/>
          </a:xfrm>
        </p:grpSpPr>
        <p:sp>
          <p:nvSpPr>
            <p:cNvPr id="28" name="Freeform 28"/>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9AC026"/>
            </a:solidFill>
          </p:spPr>
        </p:sp>
      </p:grpSp>
      <p:grpSp>
        <p:nvGrpSpPr>
          <p:cNvPr id="29" name="Group 29"/>
          <p:cNvGrpSpPr/>
          <p:nvPr/>
        </p:nvGrpSpPr>
        <p:grpSpPr>
          <a:xfrm>
            <a:off x="6920334" y="1215348"/>
            <a:ext cx="783092" cy="1539250"/>
            <a:chOff x="0" y="0"/>
            <a:chExt cx="1044123" cy="2052334"/>
          </a:xfrm>
        </p:grpSpPr>
        <p:pic>
          <p:nvPicPr>
            <p:cNvPr id="30" name="Picture 30"/>
            <p:cNvPicPr>
              <a:picLocks noChangeAspect="1"/>
            </p:cNvPicPr>
            <p:nvPr/>
          </p:nvPicPr>
          <p:blipFill>
            <a:blip r:embed="rId3"/>
            <a:srcRect l="24562" r="24562"/>
            <a:stretch>
              <a:fillRect/>
            </a:stretch>
          </p:blipFill>
          <p:spPr>
            <a:xfrm>
              <a:off x="0" y="0"/>
              <a:ext cx="1044123" cy="2052334"/>
            </a:xfrm>
            <a:prstGeom prst="rect">
              <a:avLst/>
            </a:prstGeom>
          </p:spPr>
        </p:pic>
        <p:sp>
          <p:nvSpPr>
            <p:cNvPr id="31" name="TextBox 31"/>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9AC026"/>
                  </a:solidFill>
                  <a:latin typeface="Aileron Heavy"/>
                </a:rPr>
                <a:t>01</a:t>
              </a:r>
            </a:p>
          </p:txBody>
        </p:sp>
      </p:grpSp>
      <p:sp>
        <p:nvSpPr>
          <p:cNvPr id="32" name="TextBox 32"/>
          <p:cNvSpPr txBox="1"/>
          <p:nvPr/>
        </p:nvSpPr>
        <p:spPr>
          <a:xfrm>
            <a:off x="8031972" y="3160877"/>
            <a:ext cx="3235874" cy="849757"/>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ileron Regular Bold"/>
              </a:rPr>
              <a:t>ANALYSE ET CONCEPTION</a:t>
            </a:r>
          </a:p>
        </p:txBody>
      </p:sp>
      <p:grpSp>
        <p:nvGrpSpPr>
          <p:cNvPr id="33" name="Group 33"/>
          <p:cNvGrpSpPr/>
          <p:nvPr/>
        </p:nvGrpSpPr>
        <p:grpSpPr>
          <a:xfrm>
            <a:off x="6920334" y="2879954"/>
            <a:ext cx="783092" cy="1539250"/>
            <a:chOff x="0" y="0"/>
            <a:chExt cx="1044123" cy="2052334"/>
          </a:xfrm>
        </p:grpSpPr>
        <p:pic>
          <p:nvPicPr>
            <p:cNvPr id="34" name="Picture 34"/>
            <p:cNvPicPr>
              <a:picLocks noChangeAspect="1"/>
            </p:cNvPicPr>
            <p:nvPr/>
          </p:nvPicPr>
          <p:blipFill>
            <a:blip r:embed="rId3"/>
            <a:srcRect l="24562" r="24562"/>
            <a:stretch>
              <a:fillRect/>
            </a:stretch>
          </p:blipFill>
          <p:spPr>
            <a:xfrm>
              <a:off x="0" y="0"/>
              <a:ext cx="1044123" cy="2052334"/>
            </a:xfrm>
            <a:prstGeom prst="rect">
              <a:avLst/>
            </a:prstGeom>
          </p:spPr>
        </p:pic>
        <p:sp>
          <p:nvSpPr>
            <p:cNvPr id="35" name="TextBox 35"/>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0A600"/>
                  </a:solidFill>
                  <a:latin typeface="Aileron Heavy"/>
                </a:rPr>
                <a:t>02</a:t>
              </a:r>
            </a:p>
          </p:txBody>
        </p:sp>
      </p:grpSp>
      <p:sp>
        <p:nvSpPr>
          <p:cNvPr id="36" name="TextBox 36"/>
          <p:cNvSpPr txBox="1"/>
          <p:nvPr/>
        </p:nvSpPr>
        <p:spPr>
          <a:xfrm>
            <a:off x="8035977" y="4894834"/>
            <a:ext cx="3235874" cy="849757"/>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ileron Regular Bold"/>
              </a:rPr>
              <a:t>RÉALISATION ET MISE EN OEUVRE</a:t>
            </a:r>
          </a:p>
        </p:txBody>
      </p:sp>
      <p:grpSp>
        <p:nvGrpSpPr>
          <p:cNvPr id="37" name="Group 37"/>
          <p:cNvGrpSpPr/>
          <p:nvPr/>
        </p:nvGrpSpPr>
        <p:grpSpPr>
          <a:xfrm>
            <a:off x="6920334" y="4561831"/>
            <a:ext cx="783092" cy="1539250"/>
            <a:chOff x="0" y="0"/>
            <a:chExt cx="1044123" cy="2052334"/>
          </a:xfrm>
        </p:grpSpPr>
        <p:pic>
          <p:nvPicPr>
            <p:cNvPr id="38" name="Picture 38"/>
            <p:cNvPicPr>
              <a:picLocks noChangeAspect="1"/>
            </p:cNvPicPr>
            <p:nvPr/>
          </p:nvPicPr>
          <p:blipFill>
            <a:blip r:embed="rId3"/>
            <a:srcRect l="24562" r="24562"/>
            <a:stretch>
              <a:fillRect/>
            </a:stretch>
          </p:blipFill>
          <p:spPr>
            <a:xfrm>
              <a:off x="0" y="0"/>
              <a:ext cx="1044123" cy="2052334"/>
            </a:xfrm>
            <a:prstGeom prst="rect">
              <a:avLst/>
            </a:prstGeom>
          </p:spPr>
        </p:pic>
        <p:sp>
          <p:nvSpPr>
            <p:cNvPr id="39" name="TextBox 39"/>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9AC026"/>
                  </a:solidFill>
                  <a:latin typeface="Aileron Heavy"/>
                </a:rPr>
                <a:t>03</a:t>
              </a:r>
            </a:p>
          </p:txBody>
        </p:sp>
      </p:grpSp>
      <p:sp>
        <p:nvSpPr>
          <p:cNvPr id="40" name="TextBox 40"/>
          <p:cNvSpPr txBox="1"/>
          <p:nvPr/>
        </p:nvSpPr>
        <p:spPr>
          <a:xfrm>
            <a:off x="8035977" y="6582245"/>
            <a:ext cx="3448289" cy="849757"/>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ileron Regular Bold"/>
              </a:rPr>
              <a:t>TÂCHES SUPPLÉMÉNTAIRES</a:t>
            </a:r>
          </a:p>
        </p:txBody>
      </p:sp>
      <p:grpSp>
        <p:nvGrpSpPr>
          <p:cNvPr id="41" name="Group 41"/>
          <p:cNvGrpSpPr/>
          <p:nvPr/>
        </p:nvGrpSpPr>
        <p:grpSpPr>
          <a:xfrm>
            <a:off x="6920334" y="6235072"/>
            <a:ext cx="783092" cy="1539250"/>
            <a:chOff x="0" y="0"/>
            <a:chExt cx="1044123" cy="2052334"/>
          </a:xfrm>
        </p:grpSpPr>
        <p:pic>
          <p:nvPicPr>
            <p:cNvPr id="42" name="Picture 42"/>
            <p:cNvPicPr>
              <a:picLocks noChangeAspect="1"/>
            </p:cNvPicPr>
            <p:nvPr/>
          </p:nvPicPr>
          <p:blipFill>
            <a:blip r:embed="rId3"/>
            <a:srcRect l="24562" r="24562"/>
            <a:stretch>
              <a:fillRect/>
            </a:stretch>
          </p:blipFill>
          <p:spPr>
            <a:xfrm>
              <a:off x="0" y="0"/>
              <a:ext cx="1044123" cy="2052334"/>
            </a:xfrm>
            <a:prstGeom prst="rect">
              <a:avLst/>
            </a:prstGeom>
          </p:spPr>
        </p:pic>
        <p:sp>
          <p:nvSpPr>
            <p:cNvPr id="43" name="TextBox 43"/>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0A600"/>
                  </a:solidFill>
                  <a:latin typeface="Aileron Heavy"/>
                </a:rPr>
                <a:t>04</a:t>
              </a:r>
            </a:p>
          </p:txBody>
        </p:sp>
      </p:grpSp>
      <p:sp>
        <p:nvSpPr>
          <p:cNvPr id="44" name="TextBox 44"/>
          <p:cNvSpPr txBox="1"/>
          <p:nvPr/>
        </p:nvSpPr>
        <p:spPr>
          <a:xfrm>
            <a:off x="8035977" y="8260574"/>
            <a:ext cx="3235874" cy="849757"/>
          </a:xfrm>
          <a:prstGeom prst="rect">
            <a:avLst/>
          </a:prstGeom>
        </p:spPr>
        <p:txBody>
          <a:bodyPr lIns="0" tIns="0" rIns="0" bIns="0" rtlCol="0" anchor="t">
            <a:spAutoFit/>
          </a:bodyPr>
          <a:lstStyle/>
          <a:p>
            <a:pPr marL="0" lvl="0" indent="0" algn="l">
              <a:lnSpc>
                <a:spcPts val="3354"/>
              </a:lnSpc>
              <a:spcBef>
                <a:spcPct val="0"/>
              </a:spcBef>
            </a:pPr>
            <a:r>
              <a:rPr lang="en-US" sz="2600" u="none" spc="101">
                <a:solidFill>
                  <a:srgbClr val="FFFFFF"/>
                </a:solidFill>
                <a:latin typeface="Aileron Regular Bold"/>
              </a:rPr>
              <a:t>CONCLUSION ET PERSPECTIVES</a:t>
            </a:r>
          </a:p>
        </p:txBody>
      </p:sp>
      <p:grpSp>
        <p:nvGrpSpPr>
          <p:cNvPr id="45" name="Group 45"/>
          <p:cNvGrpSpPr/>
          <p:nvPr/>
        </p:nvGrpSpPr>
        <p:grpSpPr>
          <a:xfrm>
            <a:off x="6920334" y="7913401"/>
            <a:ext cx="783092" cy="1539250"/>
            <a:chOff x="0" y="0"/>
            <a:chExt cx="1044123" cy="2052334"/>
          </a:xfrm>
        </p:grpSpPr>
        <p:pic>
          <p:nvPicPr>
            <p:cNvPr id="46" name="Picture 46"/>
            <p:cNvPicPr>
              <a:picLocks noChangeAspect="1"/>
            </p:cNvPicPr>
            <p:nvPr/>
          </p:nvPicPr>
          <p:blipFill>
            <a:blip r:embed="rId3"/>
            <a:srcRect l="24562" r="24562"/>
            <a:stretch>
              <a:fillRect/>
            </a:stretch>
          </p:blipFill>
          <p:spPr>
            <a:xfrm>
              <a:off x="0" y="0"/>
              <a:ext cx="1044123" cy="2052334"/>
            </a:xfrm>
            <a:prstGeom prst="rect">
              <a:avLst/>
            </a:prstGeom>
          </p:spPr>
        </p:pic>
        <p:sp>
          <p:nvSpPr>
            <p:cNvPr id="47" name="TextBox 47"/>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9AC026"/>
                  </a:solidFill>
                  <a:latin typeface="Aileron Heavy"/>
                </a:rPr>
                <a:t>05</a:t>
              </a:r>
            </a:p>
          </p:txBody>
        </p:sp>
      </p:grpSp>
      <p:sp>
        <p:nvSpPr>
          <p:cNvPr id="49" name="AutoShape 2">
            <a:extLst>
              <a:ext uri="{FF2B5EF4-FFF2-40B4-BE49-F238E27FC236}">
                <a16:creationId xmlns:a16="http://schemas.microsoft.com/office/drawing/2014/main" id="{019AC56C-FC71-4311-9C0B-A21D147A2030}"/>
              </a:ext>
            </a:extLst>
          </p:cNvPr>
          <p:cNvSpPr/>
          <p:nvPr/>
        </p:nvSpPr>
        <p:spPr>
          <a:xfrm>
            <a:off x="1028700" y="6132555"/>
            <a:ext cx="2850181" cy="123181"/>
          </a:xfrm>
          <a:prstGeom prst="rect">
            <a:avLst/>
          </a:prstGeom>
          <a:solidFill>
            <a:srgbClr val="9AC026"/>
          </a:solidFill>
        </p:spPr>
      </p:sp>
      <p:sp>
        <p:nvSpPr>
          <p:cNvPr id="53" name="Slide Number Placeholder 52">
            <a:extLst>
              <a:ext uri="{FF2B5EF4-FFF2-40B4-BE49-F238E27FC236}">
                <a16:creationId xmlns:a16="http://schemas.microsoft.com/office/drawing/2014/main" id="{11926EFE-4D1A-4DEB-9CCE-6527F51F13D3}"/>
              </a:ext>
            </a:extLst>
          </p:cNvPr>
          <p:cNvSpPr>
            <a:spLocks noGrp="1"/>
          </p:cNvSpPr>
          <p:nvPr>
            <p:ph type="sldNum" sz="quarter" idx="12"/>
          </p:nvPr>
        </p:nvSpPr>
        <p:spPr/>
        <p:txBody>
          <a:bodyPr/>
          <a:lstStyle/>
          <a:p>
            <a:fld id="{B6F15528-21DE-4FAA-801E-634DDDAF4B2B}" type="slidenum">
              <a:rPr lang="en-US" smtClean="0"/>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6120469" y="4416221"/>
            <a:ext cx="6533864" cy="2403158"/>
          </a:xfrm>
          <a:prstGeom prst="rect">
            <a:avLst/>
          </a:prstGeom>
        </p:spPr>
        <p:txBody>
          <a:bodyPr wrap="square" lIns="0" tIns="0" rIns="0" bIns="0" rtlCol="0" anchor="t">
            <a:spAutoFit/>
          </a:bodyPr>
          <a:lstStyle/>
          <a:p>
            <a:pPr>
              <a:lnSpc>
                <a:spcPts val="9777"/>
              </a:lnSpc>
            </a:pPr>
            <a:r>
              <a:rPr lang="en-US" sz="6984" dirty="0" err="1">
                <a:solidFill>
                  <a:srgbClr val="80A600"/>
                </a:solidFill>
                <a:latin typeface="Arimo Bold"/>
              </a:rPr>
              <a:t>Réalisation</a:t>
            </a:r>
            <a:r>
              <a:rPr lang="en-US" sz="6984" dirty="0">
                <a:solidFill>
                  <a:srgbClr val="80A600"/>
                </a:solidFill>
                <a:latin typeface="Arimo Bold"/>
              </a:rPr>
              <a:t> et mise </a:t>
            </a:r>
            <a:r>
              <a:rPr lang="en-US" sz="6984" dirty="0" err="1">
                <a:solidFill>
                  <a:srgbClr val="80A600"/>
                </a:solidFill>
                <a:latin typeface="Arimo Bold"/>
              </a:rPr>
              <a:t>en</a:t>
            </a:r>
            <a:r>
              <a:rPr lang="en-US" sz="6984" dirty="0">
                <a:solidFill>
                  <a:srgbClr val="80A600"/>
                </a:solidFill>
                <a:latin typeface="Arimo Bold"/>
              </a:rPr>
              <a:t> oeuvre</a:t>
            </a:r>
          </a:p>
        </p:txBody>
      </p:sp>
      <p:pic>
        <p:nvPicPr>
          <p:cNvPr id="22" name="Picture 16">
            <a:extLst>
              <a:ext uri="{FF2B5EF4-FFF2-40B4-BE49-F238E27FC236}">
                <a16:creationId xmlns:a16="http://schemas.microsoft.com/office/drawing/2014/main" id="{AC48AFDC-8232-4D1F-B8A6-0F0339F46462}"/>
              </a:ext>
            </a:extLst>
          </p:cNvPr>
          <p:cNvPicPr>
            <a:picLocks noChangeAspect="1"/>
          </p:cNvPicPr>
          <p:nvPr/>
        </p:nvPicPr>
        <p:blipFill>
          <a:blip r:embed="rId2">
            <a:alphaModFix amt="52000"/>
            <a:duotone>
              <a:schemeClr val="accent3">
                <a:shade val="45000"/>
                <a:satMod val="135000"/>
              </a:schemeClr>
              <a:prstClr val="white"/>
            </a:duotone>
          </a:blip>
          <a:srcRect/>
          <a:stretch>
            <a:fillRect/>
          </a:stretch>
        </p:blipFill>
        <p:spPr>
          <a:xfrm>
            <a:off x="4876800" y="4657928"/>
            <a:ext cx="593610" cy="971144"/>
          </a:xfrm>
          <a:prstGeom prst="rect">
            <a:avLst/>
          </a:prstGeom>
        </p:spPr>
      </p:pic>
      <p:sp>
        <p:nvSpPr>
          <p:cNvPr id="23" name="AutoShape 2">
            <a:extLst>
              <a:ext uri="{FF2B5EF4-FFF2-40B4-BE49-F238E27FC236}">
                <a16:creationId xmlns:a16="http://schemas.microsoft.com/office/drawing/2014/main" id="{D06CD428-F30C-4D53-B391-4ED18FBCB80C}"/>
              </a:ext>
            </a:extLst>
          </p:cNvPr>
          <p:cNvSpPr/>
          <p:nvPr/>
        </p:nvSpPr>
        <p:spPr>
          <a:xfrm>
            <a:off x="0" y="-8092"/>
            <a:ext cx="3656202" cy="1301806"/>
          </a:xfrm>
          <a:prstGeom prst="rect">
            <a:avLst/>
          </a:prstGeom>
          <a:solidFill>
            <a:srgbClr val="9AC026">
              <a:alpha val="80000"/>
            </a:srgbClr>
          </a:solidFill>
        </p:spPr>
      </p:sp>
      <p:sp>
        <p:nvSpPr>
          <p:cNvPr id="24" name="AutoShape 3">
            <a:extLst>
              <a:ext uri="{FF2B5EF4-FFF2-40B4-BE49-F238E27FC236}">
                <a16:creationId xmlns:a16="http://schemas.microsoft.com/office/drawing/2014/main" id="{50E8CD38-AC72-462E-8949-051851D3AB62}"/>
              </a:ext>
            </a:extLst>
          </p:cNvPr>
          <p:cNvSpPr/>
          <p:nvPr/>
        </p:nvSpPr>
        <p:spPr>
          <a:xfrm>
            <a:off x="3659698" y="0"/>
            <a:ext cx="3656202" cy="1301806"/>
          </a:xfrm>
          <a:prstGeom prst="rect">
            <a:avLst/>
          </a:prstGeom>
          <a:solidFill>
            <a:srgbClr val="9AC026">
              <a:alpha val="80000"/>
            </a:srgbClr>
          </a:solidFill>
        </p:spPr>
      </p:sp>
      <p:pic>
        <p:nvPicPr>
          <p:cNvPr id="25" name="Picture 4">
            <a:extLst>
              <a:ext uri="{FF2B5EF4-FFF2-40B4-BE49-F238E27FC236}">
                <a16:creationId xmlns:a16="http://schemas.microsoft.com/office/drawing/2014/main" id="{42A7ACE1-630F-45E1-A4F4-C5DCAF959034}"/>
              </a:ext>
            </a:extLst>
          </p:cNvPr>
          <p:cNvPicPr>
            <a:picLocks noChangeAspect="1"/>
          </p:cNvPicPr>
          <p:nvPr/>
        </p:nvPicPr>
        <p:blipFill>
          <a:blip r:embed="rId2">
            <a:alphaModFix amt="52000"/>
          </a:blip>
          <a:srcRect/>
          <a:stretch>
            <a:fillRect/>
          </a:stretch>
        </p:blipFill>
        <p:spPr>
          <a:xfrm>
            <a:off x="7996569" y="1776920"/>
            <a:ext cx="283987" cy="464602"/>
          </a:xfrm>
          <a:prstGeom prst="rect">
            <a:avLst/>
          </a:prstGeom>
        </p:spPr>
      </p:pic>
      <p:sp>
        <p:nvSpPr>
          <p:cNvPr id="26" name="AutoShape 5">
            <a:extLst>
              <a:ext uri="{FF2B5EF4-FFF2-40B4-BE49-F238E27FC236}">
                <a16:creationId xmlns:a16="http://schemas.microsoft.com/office/drawing/2014/main" id="{DB248EDA-4B45-4285-8BCE-826D86565315}"/>
              </a:ext>
            </a:extLst>
          </p:cNvPr>
          <p:cNvSpPr/>
          <p:nvPr/>
        </p:nvSpPr>
        <p:spPr>
          <a:xfrm>
            <a:off x="7315899" y="8092"/>
            <a:ext cx="3656202" cy="2587428"/>
          </a:xfrm>
          <a:prstGeom prst="rect">
            <a:avLst/>
          </a:prstGeom>
          <a:solidFill>
            <a:srgbClr val="9AC026"/>
          </a:solidFill>
        </p:spPr>
      </p:sp>
      <p:sp>
        <p:nvSpPr>
          <p:cNvPr id="27" name="AutoShape 6">
            <a:extLst>
              <a:ext uri="{FF2B5EF4-FFF2-40B4-BE49-F238E27FC236}">
                <a16:creationId xmlns:a16="http://schemas.microsoft.com/office/drawing/2014/main" id="{74072348-7252-4825-99A7-3F5C2E60D716}"/>
              </a:ext>
            </a:extLst>
          </p:cNvPr>
          <p:cNvSpPr/>
          <p:nvPr/>
        </p:nvSpPr>
        <p:spPr>
          <a:xfrm>
            <a:off x="10972101" y="0"/>
            <a:ext cx="3656202" cy="1301806"/>
          </a:xfrm>
          <a:prstGeom prst="rect">
            <a:avLst/>
          </a:prstGeom>
          <a:solidFill>
            <a:srgbClr val="9AC026">
              <a:alpha val="80784"/>
            </a:srgbClr>
          </a:solidFill>
        </p:spPr>
      </p:sp>
      <p:sp>
        <p:nvSpPr>
          <p:cNvPr id="28" name="AutoShape 7">
            <a:extLst>
              <a:ext uri="{FF2B5EF4-FFF2-40B4-BE49-F238E27FC236}">
                <a16:creationId xmlns:a16="http://schemas.microsoft.com/office/drawing/2014/main" id="{DD6A16AD-07F5-42C0-A29E-DB849680B218}"/>
              </a:ext>
            </a:extLst>
          </p:cNvPr>
          <p:cNvSpPr/>
          <p:nvPr/>
        </p:nvSpPr>
        <p:spPr>
          <a:xfrm>
            <a:off x="14631798" y="0"/>
            <a:ext cx="3656202" cy="1301806"/>
          </a:xfrm>
          <a:prstGeom prst="rect">
            <a:avLst/>
          </a:prstGeom>
          <a:solidFill>
            <a:srgbClr val="9AC026">
              <a:alpha val="80000"/>
            </a:srgbClr>
          </a:solidFill>
        </p:spPr>
      </p:sp>
      <p:grpSp>
        <p:nvGrpSpPr>
          <p:cNvPr id="29" name="Group 8">
            <a:extLst>
              <a:ext uri="{FF2B5EF4-FFF2-40B4-BE49-F238E27FC236}">
                <a16:creationId xmlns:a16="http://schemas.microsoft.com/office/drawing/2014/main" id="{F5CCC85F-4BA6-49B0-BA27-A676AF5D0539}"/>
              </a:ext>
            </a:extLst>
          </p:cNvPr>
          <p:cNvGrpSpPr/>
          <p:nvPr/>
        </p:nvGrpSpPr>
        <p:grpSpPr>
          <a:xfrm rot="5400000">
            <a:off x="2938624" y="468439"/>
            <a:ext cx="1301806" cy="364929"/>
            <a:chOff x="0" y="0"/>
            <a:chExt cx="2038705" cy="571500"/>
          </a:xfrm>
        </p:grpSpPr>
        <p:sp>
          <p:nvSpPr>
            <p:cNvPr id="30" name="Freeform 9">
              <a:extLst>
                <a:ext uri="{FF2B5EF4-FFF2-40B4-BE49-F238E27FC236}">
                  <a16:creationId xmlns:a16="http://schemas.microsoft.com/office/drawing/2014/main" id="{62BBBBE7-600F-43FD-89C6-AD03719286A9}"/>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1" name="Group 10">
            <a:extLst>
              <a:ext uri="{FF2B5EF4-FFF2-40B4-BE49-F238E27FC236}">
                <a16:creationId xmlns:a16="http://schemas.microsoft.com/office/drawing/2014/main" id="{7D67DDF9-DDA7-4491-85DC-0B370B52596F}"/>
              </a:ext>
            </a:extLst>
          </p:cNvPr>
          <p:cNvGrpSpPr/>
          <p:nvPr/>
        </p:nvGrpSpPr>
        <p:grpSpPr>
          <a:xfrm rot="5400000">
            <a:off x="6636421" y="468439"/>
            <a:ext cx="1301806" cy="364929"/>
            <a:chOff x="0" y="0"/>
            <a:chExt cx="2038705" cy="571500"/>
          </a:xfrm>
        </p:grpSpPr>
        <p:sp>
          <p:nvSpPr>
            <p:cNvPr id="32" name="Freeform 11">
              <a:extLst>
                <a:ext uri="{FF2B5EF4-FFF2-40B4-BE49-F238E27FC236}">
                  <a16:creationId xmlns:a16="http://schemas.microsoft.com/office/drawing/2014/main" id="{59899A7F-7599-4B64-A607-F4424F4F1D04}"/>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3" name="Group 12">
            <a:extLst>
              <a:ext uri="{FF2B5EF4-FFF2-40B4-BE49-F238E27FC236}">
                <a16:creationId xmlns:a16="http://schemas.microsoft.com/office/drawing/2014/main" id="{9FD5F799-4A7D-4F70-A3D3-ADF2431D37CD}"/>
              </a:ext>
            </a:extLst>
          </p:cNvPr>
          <p:cNvGrpSpPr/>
          <p:nvPr/>
        </p:nvGrpSpPr>
        <p:grpSpPr>
          <a:xfrm rot="5400000">
            <a:off x="10359298" y="458914"/>
            <a:ext cx="1301806" cy="364929"/>
            <a:chOff x="0" y="0"/>
            <a:chExt cx="2038705" cy="571500"/>
          </a:xfrm>
        </p:grpSpPr>
        <p:sp>
          <p:nvSpPr>
            <p:cNvPr id="34" name="Freeform 13">
              <a:extLst>
                <a:ext uri="{FF2B5EF4-FFF2-40B4-BE49-F238E27FC236}">
                  <a16:creationId xmlns:a16="http://schemas.microsoft.com/office/drawing/2014/main" id="{4B53459B-04A1-4038-B449-B07348384C70}"/>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5" name="Group 14">
            <a:extLst>
              <a:ext uri="{FF2B5EF4-FFF2-40B4-BE49-F238E27FC236}">
                <a16:creationId xmlns:a16="http://schemas.microsoft.com/office/drawing/2014/main" id="{CDB1F1FB-4531-4878-BB98-EB4848A0C1E7}"/>
              </a:ext>
            </a:extLst>
          </p:cNvPr>
          <p:cNvGrpSpPr/>
          <p:nvPr/>
        </p:nvGrpSpPr>
        <p:grpSpPr>
          <a:xfrm rot="5400000">
            <a:off x="13977399" y="468439"/>
            <a:ext cx="1301806" cy="364929"/>
            <a:chOff x="0" y="0"/>
            <a:chExt cx="2038705" cy="571500"/>
          </a:xfrm>
        </p:grpSpPr>
        <p:sp>
          <p:nvSpPr>
            <p:cNvPr id="36" name="Freeform 15">
              <a:extLst>
                <a:ext uri="{FF2B5EF4-FFF2-40B4-BE49-F238E27FC236}">
                  <a16:creationId xmlns:a16="http://schemas.microsoft.com/office/drawing/2014/main" id="{EA58DD31-CC98-40BE-A5D9-51DB6802872E}"/>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37" name="Picture 16">
            <a:extLst>
              <a:ext uri="{FF2B5EF4-FFF2-40B4-BE49-F238E27FC236}">
                <a16:creationId xmlns:a16="http://schemas.microsoft.com/office/drawing/2014/main" id="{AE75F297-BD61-418C-ADF5-2E94BA60A896}"/>
              </a:ext>
            </a:extLst>
          </p:cNvPr>
          <p:cNvPicPr>
            <a:picLocks noChangeAspect="1"/>
          </p:cNvPicPr>
          <p:nvPr/>
        </p:nvPicPr>
        <p:blipFill>
          <a:blip r:embed="rId3"/>
          <a:srcRect/>
          <a:stretch>
            <a:fillRect/>
          </a:stretch>
        </p:blipFill>
        <p:spPr>
          <a:xfrm>
            <a:off x="8601645" y="1368481"/>
            <a:ext cx="1084710" cy="1084710"/>
          </a:xfrm>
          <a:prstGeom prst="rect">
            <a:avLst/>
          </a:prstGeom>
        </p:spPr>
      </p:pic>
      <p:sp>
        <p:nvSpPr>
          <p:cNvPr id="38" name="TextBox 17">
            <a:extLst>
              <a:ext uri="{FF2B5EF4-FFF2-40B4-BE49-F238E27FC236}">
                <a16:creationId xmlns:a16="http://schemas.microsoft.com/office/drawing/2014/main" id="{59CFB197-142D-4C8C-891B-3AE621C2CA32}"/>
              </a:ext>
            </a:extLst>
          </p:cNvPr>
          <p:cNvSpPr txBox="1"/>
          <p:nvPr/>
        </p:nvSpPr>
        <p:spPr>
          <a:xfrm>
            <a:off x="7519428" y="209957"/>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Réalisation et mise en oeuvre</a:t>
            </a:r>
          </a:p>
        </p:txBody>
      </p:sp>
      <p:sp>
        <p:nvSpPr>
          <p:cNvPr id="39" name="TextBox 18">
            <a:extLst>
              <a:ext uri="{FF2B5EF4-FFF2-40B4-BE49-F238E27FC236}">
                <a16:creationId xmlns:a16="http://schemas.microsoft.com/office/drawing/2014/main" id="{8754D3D9-EEB1-4F96-8761-16648838ABF2}"/>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40" name="TextBox 19">
            <a:extLst>
              <a:ext uri="{FF2B5EF4-FFF2-40B4-BE49-F238E27FC236}">
                <a16:creationId xmlns:a16="http://schemas.microsoft.com/office/drawing/2014/main" id="{C99759D4-DEC8-45DD-A675-6EE2E641B3CF}"/>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41" name="TextBox 20">
            <a:extLst>
              <a:ext uri="{FF2B5EF4-FFF2-40B4-BE49-F238E27FC236}">
                <a16:creationId xmlns:a16="http://schemas.microsoft.com/office/drawing/2014/main" id="{CDCFAD2D-F351-4E79-ADC6-1A2274E40264}"/>
              </a:ext>
            </a:extLst>
          </p:cNvPr>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42" name="TextBox 21">
            <a:extLst>
              <a:ext uri="{FF2B5EF4-FFF2-40B4-BE49-F238E27FC236}">
                <a16:creationId xmlns:a16="http://schemas.microsoft.com/office/drawing/2014/main" id="{94F6F056-F309-4D05-A934-C6E27D3A3905}"/>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6" name="Slide Number Placeholder 45">
            <a:extLst>
              <a:ext uri="{FF2B5EF4-FFF2-40B4-BE49-F238E27FC236}">
                <a16:creationId xmlns:a16="http://schemas.microsoft.com/office/drawing/2014/main" id="{A4958BC2-92E4-4201-A817-A45EC506B49D}"/>
              </a:ext>
            </a:extLst>
          </p:cNvPr>
          <p:cNvSpPr>
            <a:spLocks noGrp="1"/>
          </p:cNvSpPr>
          <p:nvPr>
            <p:ph type="sldNum" sz="quarter" idx="12"/>
          </p:nvPr>
        </p:nvSpPr>
        <p:spPr/>
        <p:txBody>
          <a:bodyPr/>
          <a:lstStyle/>
          <a:p>
            <a:fld id="{B6F15528-21DE-4FAA-801E-634DDDAF4B2B}" type="slidenum">
              <a:rPr lang="en-US" smtClean="0"/>
              <a:pPr/>
              <a:t>20</a:t>
            </a:fld>
            <a:endParaRPr lang="en-US" dirty="0"/>
          </a:p>
        </p:txBody>
      </p:sp>
    </p:spTree>
    <p:extLst>
      <p:ext uri="{BB962C8B-B14F-4D97-AF65-F5344CB8AC3E}">
        <p14:creationId xmlns:p14="http://schemas.microsoft.com/office/powerpoint/2010/main" val="513383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092"/>
            <a:ext cx="3656202" cy="1301806"/>
          </a:xfrm>
          <a:prstGeom prst="rect">
            <a:avLst/>
          </a:prstGeom>
          <a:solidFill>
            <a:srgbClr val="9AC026">
              <a:alpha val="80000"/>
            </a:srgbClr>
          </a:solidFill>
        </p:spPr>
      </p:sp>
      <p:sp>
        <p:nvSpPr>
          <p:cNvPr id="3" name="AutoShape 3"/>
          <p:cNvSpPr/>
          <p:nvPr/>
        </p:nvSpPr>
        <p:spPr>
          <a:xfrm>
            <a:off x="3659698" y="0"/>
            <a:ext cx="3656202" cy="1301806"/>
          </a:xfrm>
          <a:prstGeom prst="rect">
            <a:avLst/>
          </a:prstGeom>
          <a:solidFill>
            <a:srgbClr val="9AC026">
              <a:alpha val="80000"/>
            </a:srgbClr>
          </a:solidFill>
        </p:spPr>
      </p:sp>
      <p:pic>
        <p:nvPicPr>
          <p:cNvPr id="4" name="Picture 4"/>
          <p:cNvPicPr>
            <a:picLocks noChangeAspect="1"/>
          </p:cNvPicPr>
          <p:nvPr/>
        </p:nvPicPr>
        <p:blipFill>
          <a:blip r:embed="rId2">
            <a:alphaModFix amt="52000"/>
          </a:blip>
          <a:srcRect/>
          <a:stretch>
            <a:fillRect/>
          </a:stretch>
        </p:blipFill>
        <p:spPr>
          <a:xfrm>
            <a:off x="7996569" y="1776920"/>
            <a:ext cx="283987" cy="464602"/>
          </a:xfrm>
          <a:prstGeom prst="rect">
            <a:avLst/>
          </a:prstGeom>
        </p:spPr>
      </p:pic>
      <p:sp>
        <p:nvSpPr>
          <p:cNvPr id="5" name="AutoShape 5"/>
          <p:cNvSpPr/>
          <p:nvPr/>
        </p:nvSpPr>
        <p:spPr>
          <a:xfrm>
            <a:off x="7315899" y="8092"/>
            <a:ext cx="3656202" cy="2587428"/>
          </a:xfrm>
          <a:prstGeom prst="rect">
            <a:avLst/>
          </a:prstGeom>
          <a:solidFill>
            <a:srgbClr val="9AC026"/>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36421"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59298" y="458914"/>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8601645" y="1368481"/>
            <a:ext cx="1084710" cy="1084710"/>
          </a:xfrm>
          <a:prstGeom prst="rect">
            <a:avLst/>
          </a:prstGeom>
        </p:spPr>
      </p:pic>
      <p:sp>
        <p:nvSpPr>
          <p:cNvPr id="17" name="TextBox 17"/>
          <p:cNvSpPr txBox="1"/>
          <p:nvPr/>
        </p:nvSpPr>
        <p:spPr>
          <a:xfrm>
            <a:off x="7519428" y="209957"/>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Réalisation et mise en oeuvre</a:t>
            </a:r>
          </a:p>
        </p:txBody>
      </p:sp>
      <p:sp>
        <p:nvSpPr>
          <p:cNvPr id="18" name="TextBox 18"/>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19" name="TextBox 19"/>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20" name="TextBox 20"/>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1" name="TextBox 21"/>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pic>
        <p:nvPicPr>
          <p:cNvPr id="22" name="Picture 22"/>
          <p:cNvPicPr>
            <a:picLocks noChangeAspect="1"/>
          </p:cNvPicPr>
          <p:nvPr/>
        </p:nvPicPr>
        <p:blipFill>
          <a:blip r:embed="rId2">
            <a:alphaModFix amt="52000"/>
          </a:blip>
          <a:srcRect/>
          <a:stretch>
            <a:fillRect/>
          </a:stretch>
        </p:blipFill>
        <p:spPr>
          <a:xfrm>
            <a:off x="690502" y="1678535"/>
            <a:ext cx="283987" cy="464602"/>
          </a:xfrm>
          <a:prstGeom prst="rect">
            <a:avLst/>
          </a:prstGeom>
        </p:spPr>
      </p:pic>
      <p:sp>
        <p:nvSpPr>
          <p:cNvPr id="23" name="TextBox 23"/>
          <p:cNvSpPr txBox="1"/>
          <p:nvPr/>
        </p:nvSpPr>
        <p:spPr>
          <a:xfrm>
            <a:off x="1268985" y="1576042"/>
            <a:ext cx="6046914" cy="1254760"/>
          </a:xfrm>
          <a:prstGeom prst="rect">
            <a:avLst/>
          </a:prstGeom>
        </p:spPr>
        <p:txBody>
          <a:bodyPr lIns="0" tIns="0" rIns="0" bIns="0" rtlCol="0" anchor="t">
            <a:spAutoFit/>
          </a:bodyPr>
          <a:lstStyle/>
          <a:p>
            <a:pPr>
              <a:lnSpc>
                <a:spcPts val="5040"/>
              </a:lnSpc>
            </a:pPr>
            <a:r>
              <a:rPr lang="en-US" sz="3600">
                <a:solidFill>
                  <a:srgbClr val="286A6C"/>
                </a:solidFill>
                <a:latin typeface="Aileron Regular Bold"/>
              </a:rPr>
              <a:t>Technologies et Outils utiliisés</a:t>
            </a:r>
          </a:p>
        </p:txBody>
      </p:sp>
      <p:pic>
        <p:nvPicPr>
          <p:cNvPr id="24" name="Picture 24"/>
          <p:cNvPicPr>
            <a:picLocks noChangeAspect="1"/>
          </p:cNvPicPr>
          <p:nvPr/>
        </p:nvPicPr>
        <p:blipFill>
          <a:blip r:embed="rId4"/>
          <a:srcRect/>
          <a:stretch>
            <a:fillRect/>
          </a:stretch>
        </p:blipFill>
        <p:spPr>
          <a:xfrm>
            <a:off x="9045244" y="3662949"/>
            <a:ext cx="910592" cy="910592"/>
          </a:xfrm>
          <a:prstGeom prst="rect">
            <a:avLst/>
          </a:prstGeom>
        </p:spPr>
      </p:pic>
      <p:pic>
        <p:nvPicPr>
          <p:cNvPr id="25" name="Picture 25"/>
          <p:cNvPicPr>
            <a:picLocks noChangeAspect="1"/>
          </p:cNvPicPr>
          <p:nvPr/>
        </p:nvPicPr>
        <p:blipFill>
          <a:blip r:embed="rId5">
            <a:alphaModFix amt="9999"/>
          </a:blip>
          <a:srcRect/>
          <a:stretch>
            <a:fillRect/>
          </a:stretch>
        </p:blipFill>
        <p:spPr>
          <a:xfrm>
            <a:off x="10315393" y="3662949"/>
            <a:ext cx="2575565" cy="257556"/>
          </a:xfrm>
          <a:prstGeom prst="rect">
            <a:avLst/>
          </a:prstGeom>
        </p:spPr>
      </p:pic>
      <p:pic>
        <p:nvPicPr>
          <p:cNvPr id="26" name="Picture 26"/>
          <p:cNvPicPr>
            <a:picLocks noChangeAspect="1"/>
          </p:cNvPicPr>
          <p:nvPr/>
        </p:nvPicPr>
        <p:blipFill>
          <a:blip r:embed="rId5">
            <a:alphaModFix amt="9999"/>
          </a:blip>
          <a:srcRect/>
          <a:stretch>
            <a:fillRect/>
          </a:stretch>
        </p:blipFill>
        <p:spPr>
          <a:xfrm>
            <a:off x="11919151" y="5073141"/>
            <a:ext cx="2575565" cy="257556"/>
          </a:xfrm>
          <a:prstGeom prst="rect">
            <a:avLst/>
          </a:prstGeom>
        </p:spPr>
      </p:pic>
      <p:pic>
        <p:nvPicPr>
          <p:cNvPr id="27" name="Picture 27"/>
          <p:cNvPicPr>
            <a:picLocks noChangeAspect="1"/>
          </p:cNvPicPr>
          <p:nvPr/>
        </p:nvPicPr>
        <p:blipFill>
          <a:blip r:embed="rId5">
            <a:alphaModFix amt="9999"/>
          </a:blip>
          <a:srcRect/>
          <a:stretch>
            <a:fillRect/>
          </a:stretch>
        </p:blipFill>
        <p:spPr>
          <a:xfrm>
            <a:off x="11807022" y="7045642"/>
            <a:ext cx="2575565" cy="257556"/>
          </a:xfrm>
          <a:prstGeom prst="rect">
            <a:avLst/>
          </a:prstGeom>
        </p:spPr>
      </p:pic>
      <p:pic>
        <p:nvPicPr>
          <p:cNvPr id="28" name="Picture 28"/>
          <p:cNvPicPr>
            <a:picLocks noChangeAspect="1"/>
          </p:cNvPicPr>
          <p:nvPr/>
        </p:nvPicPr>
        <p:blipFill>
          <a:blip r:embed="rId5">
            <a:alphaModFix amt="9999"/>
          </a:blip>
          <a:srcRect/>
          <a:stretch>
            <a:fillRect/>
          </a:stretch>
        </p:blipFill>
        <p:spPr>
          <a:xfrm>
            <a:off x="4484190" y="5074225"/>
            <a:ext cx="2575565" cy="257556"/>
          </a:xfrm>
          <a:prstGeom prst="rect">
            <a:avLst/>
          </a:prstGeom>
        </p:spPr>
      </p:pic>
      <p:pic>
        <p:nvPicPr>
          <p:cNvPr id="29" name="Picture 29"/>
          <p:cNvPicPr>
            <a:picLocks noChangeAspect="1"/>
          </p:cNvPicPr>
          <p:nvPr/>
        </p:nvPicPr>
        <p:blipFill>
          <a:blip r:embed="rId5">
            <a:alphaModFix amt="9999"/>
          </a:blip>
          <a:srcRect/>
          <a:stretch>
            <a:fillRect/>
          </a:stretch>
        </p:blipFill>
        <p:spPr>
          <a:xfrm>
            <a:off x="4822339" y="7045642"/>
            <a:ext cx="2575565" cy="257556"/>
          </a:xfrm>
          <a:prstGeom prst="rect">
            <a:avLst/>
          </a:prstGeom>
        </p:spPr>
      </p:pic>
      <p:pic>
        <p:nvPicPr>
          <p:cNvPr id="30" name="Picture 30"/>
          <p:cNvPicPr>
            <a:picLocks noChangeAspect="1"/>
          </p:cNvPicPr>
          <p:nvPr/>
        </p:nvPicPr>
        <p:blipFill>
          <a:blip r:embed="rId5">
            <a:alphaModFix amt="9999"/>
          </a:blip>
          <a:srcRect/>
          <a:stretch>
            <a:fillRect/>
          </a:stretch>
        </p:blipFill>
        <p:spPr>
          <a:xfrm>
            <a:off x="6110121" y="8661672"/>
            <a:ext cx="2575565" cy="257556"/>
          </a:xfrm>
          <a:prstGeom prst="rect">
            <a:avLst/>
          </a:prstGeom>
        </p:spPr>
      </p:pic>
      <p:grpSp>
        <p:nvGrpSpPr>
          <p:cNvPr id="31" name="Group 31"/>
          <p:cNvGrpSpPr>
            <a:grpSpLocks noChangeAspect="1"/>
          </p:cNvGrpSpPr>
          <p:nvPr/>
        </p:nvGrpSpPr>
        <p:grpSpPr>
          <a:xfrm>
            <a:off x="8530097" y="2960364"/>
            <a:ext cx="1785297" cy="1785297"/>
            <a:chOff x="0" y="0"/>
            <a:chExt cx="6350000" cy="6350000"/>
          </a:xfrm>
        </p:grpSpPr>
        <p:sp>
          <p:nvSpPr>
            <p:cNvPr id="32" name="Freeform 32"/>
            <p:cNvSpPr/>
            <p:nvPr/>
          </p:nvSpPr>
          <p:spPr>
            <a:xfrm>
              <a:off x="946430" y="989283"/>
              <a:ext cx="4495575" cy="4493395"/>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6"/>
              <a:stretch>
                <a:fillRect l="9753" t="10320" r="9753" b="10320"/>
              </a:stretch>
            </a:blipFill>
          </p:spPr>
          <p:txBody>
            <a:bodyPr/>
            <a:lstStyle/>
            <a:p>
              <a:endParaRPr lang="fr-FR" dirty="0"/>
            </a:p>
          </p:txBody>
        </p:sp>
        <p:sp>
          <p:nvSpPr>
            <p:cNvPr id="33" name="Freeform 33"/>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86EAE9"/>
            </a:solidFill>
          </p:spPr>
        </p:sp>
      </p:grpSp>
      <p:grpSp>
        <p:nvGrpSpPr>
          <p:cNvPr id="37" name="Group 37"/>
          <p:cNvGrpSpPr>
            <a:grpSpLocks noChangeAspect="1"/>
          </p:cNvGrpSpPr>
          <p:nvPr/>
        </p:nvGrpSpPr>
        <p:grpSpPr>
          <a:xfrm>
            <a:off x="10021725" y="6281772"/>
            <a:ext cx="1785297" cy="1785297"/>
            <a:chOff x="0" y="0"/>
            <a:chExt cx="6350000" cy="6350000"/>
          </a:xfrm>
        </p:grpSpPr>
        <p:sp>
          <p:nvSpPr>
            <p:cNvPr id="38" name="Freeform 38"/>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7"/>
              <a:stretch>
                <a:fillRect l="9910" t="10319" r="9910" b="10319"/>
              </a:stretch>
            </a:blipFill>
          </p:spPr>
        </p:sp>
        <p:sp>
          <p:nvSpPr>
            <p:cNvPr id="39" name="Freeform 39"/>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37C9EF"/>
            </a:solidFill>
          </p:spPr>
        </p:sp>
      </p:grpSp>
      <p:grpSp>
        <p:nvGrpSpPr>
          <p:cNvPr id="40" name="Group 40"/>
          <p:cNvGrpSpPr>
            <a:grpSpLocks noChangeAspect="1"/>
          </p:cNvGrpSpPr>
          <p:nvPr/>
        </p:nvGrpSpPr>
        <p:grpSpPr>
          <a:xfrm>
            <a:off x="8530097" y="7897802"/>
            <a:ext cx="1785297" cy="1785297"/>
            <a:chOff x="0" y="0"/>
            <a:chExt cx="6350000" cy="6350000"/>
          </a:xfrm>
        </p:grpSpPr>
        <p:sp>
          <p:nvSpPr>
            <p:cNvPr id="41" name="Freeform 41"/>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8"/>
              <a:stretch>
                <a:fillRect l="1982" t="2816" r="1982" b="1149"/>
              </a:stretch>
            </a:blipFill>
          </p:spPr>
        </p:sp>
        <p:sp>
          <p:nvSpPr>
            <p:cNvPr id="42" name="Freeform 42"/>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C92D5"/>
            </a:solidFill>
          </p:spPr>
        </p:sp>
      </p:grpSp>
      <p:grpSp>
        <p:nvGrpSpPr>
          <p:cNvPr id="43" name="Group 43"/>
          <p:cNvGrpSpPr>
            <a:grpSpLocks noChangeAspect="1"/>
          </p:cNvGrpSpPr>
          <p:nvPr/>
        </p:nvGrpSpPr>
        <p:grpSpPr>
          <a:xfrm>
            <a:off x="7081928" y="6281772"/>
            <a:ext cx="1785297" cy="1785297"/>
            <a:chOff x="0" y="0"/>
            <a:chExt cx="6350000" cy="6350000"/>
          </a:xfrm>
        </p:grpSpPr>
        <p:sp>
          <p:nvSpPr>
            <p:cNvPr id="44" name="Freeform 44"/>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9"/>
              <a:stretch>
                <a:fillRect l="10320" t="10319" r="602" b="10320"/>
              </a:stretch>
            </a:blipFill>
          </p:spPr>
        </p:sp>
        <p:sp>
          <p:nvSpPr>
            <p:cNvPr id="45" name="Freeform 45"/>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13538A"/>
            </a:solidFill>
          </p:spPr>
        </p:sp>
      </p:grpSp>
      <p:sp>
        <p:nvSpPr>
          <p:cNvPr id="36" name="Freeform 36"/>
          <p:cNvSpPr/>
          <p:nvPr/>
        </p:nvSpPr>
        <p:spPr>
          <a:xfrm>
            <a:off x="10133854" y="4309271"/>
            <a:ext cx="1785297" cy="1785297"/>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3EDAD8"/>
          </a:solidFill>
        </p:spPr>
      </p:sp>
      <p:grpSp>
        <p:nvGrpSpPr>
          <p:cNvPr id="46" name="Group 46"/>
          <p:cNvGrpSpPr>
            <a:grpSpLocks noChangeAspect="1"/>
          </p:cNvGrpSpPr>
          <p:nvPr/>
        </p:nvGrpSpPr>
        <p:grpSpPr>
          <a:xfrm>
            <a:off x="6879155" y="4309271"/>
            <a:ext cx="1785297" cy="1785297"/>
            <a:chOff x="0" y="0"/>
            <a:chExt cx="6350000" cy="6350000"/>
          </a:xfrm>
        </p:grpSpPr>
        <p:sp>
          <p:nvSpPr>
            <p:cNvPr id="47" name="Freeform 47"/>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10"/>
              <a:stretch>
                <a:fillRect l="10319" t="9690" r="10319" b="9690"/>
              </a:stretch>
            </a:blipFill>
          </p:spPr>
        </p:sp>
        <p:sp>
          <p:nvSpPr>
            <p:cNvPr id="48" name="Freeform 48"/>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7ACFF5"/>
            </a:solidFill>
          </p:spPr>
        </p:sp>
      </p:grpSp>
      <p:pic>
        <p:nvPicPr>
          <p:cNvPr id="68" name="Picture 67">
            <a:extLst>
              <a:ext uri="{FF2B5EF4-FFF2-40B4-BE49-F238E27FC236}">
                <a16:creationId xmlns:a16="http://schemas.microsoft.com/office/drawing/2014/main" id="{A97CFE8A-3D0E-45F6-B3A9-B3AEC480158D}"/>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3203" t="616" r="23326"/>
          <a:stretch/>
        </p:blipFill>
        <p:spPr>
          <a:xfrm>
            <a:off x="10548606" y="4686300"/>
            <a:ext cx="962116" cy="1010764"/>
          </a:xfrm>
          <a:prstGeom prst="rect">
            <a:avLst/>
          </a:prstGeom>
        </p:spPr>
      </p:pic>
      <p:grpSp>
        <p:nvGrpSpPr>
          <p:cNvPr id="49" name="Group 49"/>
          <p:cNvGrpSpPr/>
          <p:nvPr/>
        </p:nvGrpSpPr>
        <p:grpSpPr>
          <a:xfrm>
            <a:off x="13206933" y="3135343"/>
            <a:ext cx="4344100" cy="1178213"/>
            <a:chOff x="0" y="0"/>
            <a:chExt cx="5792133" cy="1570951"/>
          </a:xfrm>
        </p:grpSpPr>
        <p:sp>
          <p:nvSpPr>
            <p:cNvPr id="50" name="TextBox 50"/>
            <p:cNvSpPr txBox="1"/>
            <p:nvPr/>
          </p:nvSpPr>
          <p:spPr>
            <a:xfrm>
              <a:off x="0" y="671142"/>
              <a:ext cx="5792133" cy="899808"/>
            </a:xfrm>
            <a:prstGeom prst="rect">
              <a:avLst/>
            </a:prstGeom>
          </p:spPr>
          <p:txBody>
            <a:bodyPr lIns="0" tIns="0" rIns="0" bIns="0" rtlCol="0" anchor="t">
              <a:spAutoFit/>
            </a:bodyPr>
            <a:lstStyle/>
            <a:p>
              <a:pPr>
                <a:lnSpc>
                  <a:spcPts val="2795"/>
                </a:lnSpc>
              </a:pPr>
              <a:r>
                <a:rPr lang="en-US" sz="1863" spc="93">
                  <a:solidFill>
                    <a:srgbClr val="191919"/>
                  </a:solidFill>
                  <a:latin typeface="Aileron Regular"/>
                </a:rPr>
                <a:t>Plate-forme logicielle complète pour automatiser  les processus métier.</a:t>
              </a:r>
            </a:p>
          </p:txBody>
        </p:sp>
        <p:sp>
          <p:nvSpPr>
            <p:cNvPr id="51" name="TextBox 51"/>
            <p:cNvSpPr txBox="1"/>
            <p:nvPr/>
          </p:nvSpPr>
          <p:spPr>
            <a:xfrm>
              <a:off x="0" y="-28575"/>
              <a:ext cx="5792133" cy="522775"/>
            </a:xfrm>
            <a:prstGeom prst="rect">
              <a:avLst/>
            </a:prstGeom>
          </p:spPr>
          <p:txBody>
            <a:bodyPr lIns="0" tIns="0" rIns="0" bIns="0" rtlCol="0" anchor="t">
              <a:spAutoFit/>
            </a:bodyPr>
            <a:lstStyle/>
            <a:p>
              <a:pPr marL="0" lvl="0" indent="0">
                <a:lnSpc>
                  <a:spcPts val="3163"/>
                </a:lnSpc>
                <a:spcBef>
                  <a:spcPct val="0"/>
                </a:spcBef>
              </a:pPr>
              <a:r>
                <a:rPr lang="en-US" sz="2452" spc="95">
                  <a:solidFill>
                    <a:srgbClr val="191919"/>
                  </a:solidFill>
                  <a:latin typeface="Aileron Regular Bold"/>
                </a:rPr>
                <a:t>UiPath</a:t>
              </a:r>
            </a:p>
          </p:txBody>
        </p:sp>
      </p:grpSp>
      <p:grpSp>
        <p:nvGrpSpPr>
          <p:cNvPr id="52" name="Group 52"/>
          <p:cNvGrpSpPr/>
          <p:nvPr/>
        </p:nvGrpSpPr>
        <p:grpSpPr>
          <a:xfrm>
            <a:off x="14748296" y="4578089"/>
            <a:ext cx="3329540" cy="1245491"/>
            <a:chOff x="0" y="0"/>
            <a:chExt cx="4439386" cy="1660654"/>
          </a:xfrm>
        </p:grpSpPr>
        <p:sp>
          <p:nvSpPr>
            <p:cNvPr id="53" name="TextBox 53"/>
            <p:cNvSpPr txBox="1"/>
            <p:nvPr/>
          </p:nvSpPr>
          <p:spPr>
            <a:xfrm>
              <a:off x="0" y="652092"/>
              <a:ext cx="4439386" cy="1008562"/>
            </a:xfrm>
            <a:prstGeom prst="rect">
              <a:avLst/>
            </a:prstGeom>
          </p:spPr>
          <p:txBody>
            <a:bodyPr lIns="0" tIns="0" rIns="0" bIns="0" rtlCol="0" anchor="t">
              <a:spAutoFit/>
            </a:bodyPr>
            <a:lstStyle/>
            <a:p>
              <a:pPr>
                <a:lnSpc>
                  <a:spcPts val="3090"/>
                </a:lnSpc>
              </a:pPr>
              <a:r>
                <a:rPr lang="en-US" sz="2060" spc="103">
                  <a:solidFill>
                    <a:srgbClr val="191919"/>
                  </a:solidFill>
                  <a:latin typeface="Aileron Regular"/>
                </a:rPr>
                <a:t>Moteur de traitement de langage naturel</a:t>
              </a:r>
            </a:p>
          </p:txBody>
        </p:sp>
        <p:sp>
          <p:nvSpPr>
            <p:cNvPr id="54" name="TextBox 54"/>
            <p:cNvSpPr txBox="1"/>
            <p:nvPr/>
          </p:nvSpPr>
          <p:spPr>
            <a:xfrm>
              <a:off x="0" y="-28575"/>
              <a:ext cx="4439386" cy="522775"/>
            </a:xfrm>
            <a:prstGeom prst="rect">
              <a:avLst/>
            </a:prstGeom>
          </p:spPr>
          <p:txBody>
            <a:bodyPr lIns="0" tIns="0" rIns="0" bIns="0" rtlCol="0" anchor="t">
              <a:spAutoFit/>
            </a:bodyPr>
            <a:lstStyle/>
            <a:p>
              <a:pPr marL="0" lvl="0" indent="0">
                <a:lnSpc>
                  <a:spcPts val="3163"/>
                </a:lnSpc>
                <a:spcBef>
                  <a:spcPct val="0"/>
                </a:spcBef>
              </a:pPr>
              <a:r>
                <a:rPr lang="en-US" sz="2452" spc="95">
                  <a:solidFill>
                    <a:srgbClr val="191919"/>
                  </a:solidFill>
                  <a:latin typeface="Aileron Regular Bold"/>
                </a:rPr>
                <a:t>DialogFlow</a:t>
              </a:r>
            </a:p>
          </p:txBody>
        </p:sp>
      </p:grpSp>
      <p:grpSp>
        <p:nvGrpSpPr>
          <p:cNvPr id="55" name="Group 55"/>
          <p:cNvGrpSpPr/>
          <p:nvPr/>
        </p:nvGrpSpPr>
        <p:grpSpPr>
          <a:xfrm>
            <a:off x="14636167" y="6585314"/>
            <a:ext cx="2713431" cy="1178213"/>
            <a:chOff x="0" y="0"/>
            <a:chExt cx="3617907" cy="1570951"/>
          </a:xfrm>
        </p:grpSpPr>
        <p:sp>
          <p:nvSpPr>
            <p:cNvPr id="56" name="TextBox 56"/>
            <p:cNvSpPr txBox="1"/>
            <p:nvPr/>
          </p:nvSpPr>
          <p:spPr>
            <a:xfrm>
              <a:off x="0" y="671142"/>
              <a:ext cx="3617907" cy="899808"/>
            </a:xfrm>
            <a:prstGeom prst="rect">
              <a:avLst/>
            </a:prstGeom>
          </p:spPr>
          <p:txBody>
            <a:bodyPr lIns="0" tIns="0" rIns="0" bIns="0" rtlCol="0" anchor="t">
              <a:spAutoFit/>
            </a:bodyPr>
            <a:lstStyle/>
            <a:p>
              <a:pPr>
                <a:lnSpc>
                  <a:spcPts val="2795"/>
                </a:lnSpc>
              </a:pPr>
              <a:r>
                <a:rPr lang="en-US" sz="1863" spc="93">
                  <a:solidFill>
                    <a:srgbClr val="191919"/>
                  </a:solidFill>
                  <a:latin typeface="Aileron Regular"/>
                </a:rPr>
                <a:t>Environnement de développement IDE</a:t>
              </a:r>
            </a:p>
          </p:txBody>
        </p:sp>
        <p:sp>
          <p:nvSpPr>
            <p:cNvPr id="57" name="TextBox 57"/>
            <p:cNvSpPr txBox="1"/>
            <p:nvPr/>
          </p:nvSpPr>
          <p:spPr>
            <a:xfrm>
              <a:off x="0" y="-28575"/>
              <a:ext cx="3617907" cy="522775"/>
            </a:xfrm>
            <a:prstGeom prst="rect">
              <a:avLst/>
            </a:prstGeom>
          </p:spPr>
          <p:txBody>
            <a:bodyPr lIns="0" tIns="0" rIns="0" bIns="0" rtlCol="0" anchor="t">
              <a:spAutoFit/>
            </a:bodyPr>
            <a:lstStyle/>
            <a:p>
              <a:pPr marL="0" lvl="0" indent="0">
                <a:lnSpc>
                  <a:spcPts val="3163"/>
                </a:lnSpc>
                <a:spcBef>
                  <a:spcPct val="0"/>
                </a:spcBef>
              </a:pPr>
              <a:r>
                <a:rPr lang="en-US" sz="2452" spc="95">
                  <a:solidFill>
                    <a:srgbClr val="191919"/>
                  </a:solidFill>
                  <a:latin typeface="Aileron Regular Bold"/>
                </a:rPr>
                <a:t>Eclipse</a:t>
              </a:r>
            </a:p>
          </p:txBody>
        </p:sp>
      </p:grpSp>
      <p:grpSp>
        <p:nvGrpSpPr>
          <p:cNvPr id="58" name="Group 58"/>
          <p:cNvGrpSpPr/>
          <p:nvPr/>
        </p:nvGrpSpPr>
        <p:grpSpPr>
          <a:xfrm>
            <a:off x="832495" y="4579174"/>
            <a:ext cx="3433799" cy="1245491"/>
            <a:chOff x="0" y="0"/>
            <a:chExt cx="4578398" cy="1660654"/>
          </a:xfrm>
        </p:grpSpPr>
        <p:sp>
          <p:nvSpPr>
            <p:cNvPr id="59" name="TextBox 59"/>
            <p:cNvSpPr txBox="1"/>
            <p:nvPr/>
          </p:nvSpPr>
          <p:spPr>
            <a:xfrm>
              <a:off x="0" y="652092"/>
              <a:ext cx="4578398" cy="1008562"/>
            </a:xfrm>
            <a:prstGeom prst="rect">
              <a:avLst/>
            </a:prstGeom>
          </p:spPr>
          <p:txBody>
            <a:bodyPr lIns="0" tIns="0" rIns="0" bIns="0" rtlCol="0" anchor="t">
              <a:spAutoFit/>
            </a:bodyPr>
            <a:lstStyle/>
            <a:p>
              <a:pPr algn="r">
                <a:lnSpc>
                  <a:spcPts val="3090"/>
                </a:lnSpc>
              </a:pPr>
              <a:r>
                <a:rPr lang="en-US" sz="2060" spc="103">
                  <a:solidFill>
                    <a:srgbClr val="191919"/>
                  </a:solidFill>
                  <a:latin typeface="Aileron Regular"/>
                </a:rPr>
                <a:t>Plateforme logicielle libre en JavaScript orientée</a:t>
              </a:r>
            </a:p>
          </p:txBody>
        </p:sp>
        <p:sp>
          <p:nvSpPr>
            <p:cNvPr id="60" name="TextBox 60"/>
            <p:cNvSpPr txBox="1"/>
            <p:nvPr/>
          </p:nvSpPr>
          <p:spPr>
            <a:xfrm>
              <a:off x="0" y="-28575"/>
              <a:ext cx="4578398" cy="522775"/>
            </a:xfrm>
            <a:prstGeom prst="rect">
              <a:avLst/>
            </a:prstGeom>
          </p:spPr>
          <p:txBody>
            <a:bodyPr lIns="0" tIns="0" rIns="0" bIns="0" rtlCol="0" anchor="t">
              <a:spAutoFit/>
            </a:bodyPr>
            <a:lstStyle/>
            <a:p>
              <a:pPr marL="0" lvl="0" indent="0" algn="r">
                <a:lnSpc>
                  <a:spcPts val="3163"/>
                </a:lnSpc>
                <a:spcBef>
                  <a:spcPct val="0"/>
                </a:spcBef>
              </a:pPr>
              <a:r>
                <a:rPr lang="en-US" sz="2452" spc="95">
                  <a:solidFill>
                    <a:srgbClr val="191919"/>
                  </a:solidFill>
                  <a:latin typeface="Aileron Regular Bold"/>
                </a:rPr>
                <a:t>NodeJs</a:t>
              </a:r>
            </a:p>
          </p:txBody>
        </p:sp>
      </p:grpSp>
      <p:grpSp>
        <p:nvGrpSpPr>
          <p:cNvPr id="61" name="Group 61"/>
          <p:cNvGrpSpPr/>
          <p:nvPr/>
        </p:nvGrpSpPr>
        <p:grpSpPr>
          <a:xfrm>
            <a:off x="832495" y="6585314"/>
            <a:ext cx="3772806" cy="1178213"/>
            <a:chOff x="0" y="0"/>
            <a:chExt cx="5030407" cy="1570951"/>
          </a:xfrm>
        </p:grpSpPr>
        <p:sp>
          <p:nvSpPr>
            <p:cNvPr id="62" name="TextBox 62"/>
            <p:cNvSpPr txBox="1"/>
            <p:nvPr/>
          </p:nvSpPr>
          <p:spPr>
            <a:xfrm>
              <a:off x="0" y="671142"/>
              <a:ext cx="5030407" cy="899808"/>
            </a:xfrm>
            <a:prstGeom prst="rect">
              <a:avLst/>
            </a:prstGeom>
          </p:spPr>
          <p:txBody>
            <a:bodyPr lIns="0" tIns="0" rIns="0" bIns="0" rtlCol="0" anchor="t">
              <a:spAutoFit/>
            </a:bodyPr>
            <a:lstStyle/>
            <a:p>
              <a:pPr algn="r">
                <a:lnSpc>
                  <a:spcPts val="2795"/>
                </a:lnSpc>
              </a:pPr>
              <a:r>
                <a:rPr lang="en-US" sz="1863" spc="93">
                  <a:solidFill>
                    <a:srgbClr val="191919"/>
                  </a:solidFill>
                  <a:latin typeface="Aileron Regular"/>
                </a:rPr>
                <a:t>Framework de test informatique développé en Java</a:t>
              </a:r>
            </a:p>
          </p:txBody>
        </p:sp>
        <p:sp>
          <p:nvSpPr>
            <p:cNvPr id="63" name="TextBox 63"/>
            <p:cNvSpPr txBox="1"/>
            <p:nvPr/>
          </p:nvSpPr>
          <p:spPr>
            <a:xfrm>
              <a:off x="0" y="-28575"/>
              <a:ext cx="5030407" cy="522775"/>
            </a:xfrm>
            <a:prstGeom prst="rect">
              <a:avLst/>
            </a:prstGeom>
          </p:spPr>
          <p:txBody>
            <a:bodyPr lIns="0" tIns="0" rIns="0" bIns="0" rtlCol="0" anchor="t">
              <a:spAutoFit/>
            </a:bodyPr>
            <a:lstStyle/>
            <a:p>
              <a:pPr marL="0" lvl="0" indent="0" algn="r">
                <a:lnSpc>
                  <a:spcPts val="3163"/>
                </a:lnSpc>
                <a:spcBef>
                  <a:spcPct val="0"/>
                </a:spcBef>
              </a:pPr>
              <a:r>
                <a:rPr lang="en-US" sz="2452" spc="95">
                  <a:solidFill>
                    <a:srgbClr val="191919"/>
                  </a:solidFill>
                  <a:latin typeface="Aileron Regular Bold"/>
                </a:rPr>
                <a:t>Selenium</a:t>
              </a:r>
            </a:p>
          </p:txBody>
        </p:sp>
      </p:grpSp>
      <p:grpSp>
        <p:nvGrpSpPr>
          <p:cNvPr id="64" name="Group 64"/>
          <p:cNvGrpSpPr/>
          <p:nvPr/>
        </p:nvGrpSpPr>
        <p:grpSpPr>
          <a:xfrm>
            <a:off x="1020695" y="8167705"/>
            <a:ext cx="4860226" cy="1245491"/>
            <a:chOff x="0" y="0"/>
            <a:chExt cx="6480301" cy="1660654"/>
          </a:xfrm>
        </p:grpSpPr>
        <p:sp>
          <p:nvSpPr>
            <p:cNvPr id="65" name="TextBox 65"/>
            <p:cNvSpPr txBox="1"/>
            <p:nvPr/>
          </p:nvSpPr>
          <p:spPr>
            <a:xfrm>
              <a:off x="0" y="652092"/>
              <a:ext cx="6480301" cy="1008562"/>
            </a:xfrm>
            <a:prstGeom prst="rect">
              <a:avLst/>
            </a:prstGeom>
          </p:spPr>
          <p:txBody>
            <a:bodyPr lIns="0" tIns="0" rIns="0" bIns="0" rtlCol="0" anchor="t">
              <a:spAutoFit/>
            </a:bodyPr>
            <a:lstStyle/>
            <a:p>
              <a:pPr algn="r">
                <a:lnSpc>
                  <a:spcPts val="3090"/>
                </a:lnSpc>
              </a:pPr>
              <a:r>
                <a:rPr lang="en-US" sz="2060" spc="103">
                  <a:solidFill>
                    <a:srgbClr val="191919"/>
                  </a:solidFill>
                  <a:latin typeface="Aileron Regular"/>
                </a:rPr>
                <a:t>Plateforme de collaboration pour développement d'API</a:t>
              </a:r>
            </a:p>
          </p:txBody>
        </p:sp>
        <p:sp>
          <p:nvSpPr>
            <p:cNvPr id="66" name="TextBox 66"/>
            <p:cNvSpPr txBox="1"/>
            <p:nvPr/>
          </p:nvSpPr>
          <p:spPr>
            <a:xfrm>
              <a:off x="0" y="-28575"/>
              <a:ext cx="6480301" cy="522775"/>
            </a:xfrm>
            <a:prstGeom prst="rect">
              <a:avLst/>
            </a:prstGeom>
          </p:spPr>
          <p:txBody>
            <a:bodyPr lIns="0" tIns="0" rIns="0" bIns="0" rtlCol="0" anchor="t">
              <a:spAutoFit/>
            </a:bodyPr>
            <a:lstStyle/>
            <a:p>
              <a:pPr marL="0" lvl="0" indent="0" algn="r">
                <a:lnSpc>
                  <a:spcPts val="3163"/>
                </a:lnSpc>
                <a:spcBef>
                  <a:spcPct val="0"/>
                </a:spcBef>
              </a:pPr>
              <a:r>
                <a:rPr lang="en-US" sz="2452" spc="95">
                  <a:solidFill>
                    <a:srgbClr val="191919"/>
                  </a:solidFill>
                  <a:latin typeface="Aileron Regular Bold"/>
                </a:rPr>
                <a:t>Postman</a:t>
              </a:r>
            </a:p>
          </p:txBody>
        </p:sp>
      </p:grpSp>
      <p:sp>
        <p:nvSpPr>
          <p:cNvPr id="69" name="Slide Number Placeholder 68">
            <a:extLst>
              <a:ext uri="{FF2B5EF4-FFF2-40B4-BE49-F238E27FC236}">
                <a16:creationId xmlns:a16="http://schemas.microsoft.com/office/drawing/2014/main" id="{1B58382F-C8EC-4CA0-AC4C-99E156F3E3C2}"/>
              </a:ext>
            </a:extLst>
          </p:cNvPr>
          <p:cNvSpPr>
            <a:spLocks noGrp="1"/>
          </p:cNvSpPr>
          <p:nvPr>
            <p:ph type="sldNum" sz="quarter" idx="12"/>
          </p:nvPr>
        </p:nvSpPr>
        <p:spPr/>
        <p:txBody>
          <a:bodyPr/>
          <a:lstStyle/>
          <a:p>
            <a:fld id="{B6F15528-21DE-4FAA-801E-634DDDAF4B2B}" type="slidenum">
              <a:rPr lang="en-US" smtClean="0"/>
              <a:pPr/>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092"/>
            <a:ext cx="3656202" cy="1301806"/>
          </a:xfrm>
          <a:prstGeom prst="rect">
            <a:avLst/>
          </a:prstGeom>
          <a:solidFill>
            <a:srgbClr val="9AC026">
              <a:alpha val="80000"/>
            </a:srgbClr>
          </a:solidFill>
        </p:spPr>
      </p:sp>
      <p:sp>
        <p:nvSpPr>
          <p:cNvPr id="3" name="AutoShape 3"/>
          <p:cNvSpPr/>
          <p:nvPr/>
        </p:nvSpPr>
        <p:spPr>
          <a:xfrm>
            <a:off x="3659698" y="0"/>
            <a:ext cx="3656202" cy="1301806"/>
          </a:xfrm>
          <a:prstGeom prst="rect">
            <a:avLst/>
          </a:prstGeom>
          <a:solidFill>
            <a:srgbClr val="9AC026">
              <a:alpha val="80000"/>
            </a:srgbClr>
          </a:solidFill>
        </p:spPr>
      </p:sp>
      <p:pic>
        <p:nvPicPr>
          <p:cNvPr id="4" name="Picture 4"/>
          <p:cNvPicPr>
            <a:picLocks noChangeAspect="1"/>
          </p:cNvPicPr>
          <p:nvPr/>
        </p:nvPicPr>
        <p:blipFill>
          <a:blip r:embed="rId2">
            <a:alphaModFix amt="52000"/>
          </a:blip>
          <a:srcRect/>
          <a:stretch>
            <a:fillRect/>
          </a:stretch>
        </p:blipFill>
        <p:spPr>
          <a:xfrm>
            <a:off x="7996569" y="1776920"/>
            <a:ext cx="283987" cy="464602"/>
          </a:xfrm>
          <a:prstGeom prst="rect">
            <a:avLst/>
          </a:prstGeom>
        </p:spPr>
      </p:pic>
      <p:sp>
        <p:nvSpPr>
          <p:cNvPr id="5" name="AutoShape 5"/>
          <p:cNvSpPr/>
          <p:nvPr/>
        </p:nvSpPr>
        <p:spPr>
          <a:xfrm>
            <a:off x="7315899" y="8092"/>
            <a:ext cx="3656202" cy="2587428"/>
          </a:xfrm>
          <a:prstGeom prst="rect">
            <a:avLst/>
          </a:prstGeom>
          <a:solidFill>
            <a:srgbClr val="9AC026"/>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36421"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59298" y="458914"/>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8601645" y="1368481"/>
            <a:ext cx="1084710" cy="1084710"/>
          </a:xfrm>
          <a:prstGeom prst="rect">
            <a:avLst/>
          </a:prstGeom>
        </p:spPr>
      </p:pic>
      <p:pic>
        <p:nvPicPr>
          <p:cNvPr id="17" name="Picture 17"/>
          <p:cNvPicPr>
            <a:picLocks noChangeAspect="1"/>
          </p:cNvPicPr>
          <p:nvPr/>
        </p:nvPicPr>
        <p:blipFill>
          <a:blip r:embed="rId2">
            <a:alphaModFix amt="52000"/>
          </a:blip>
          <a:srcRect/>
          <a:stretch>
            <a:fillRect/>
          </a:stretch>
        </p:blipFill>
        <p:spPr>
          <a:xfrm>
            <a:off x="690502" y="1678535"/>
            <a:ext cx="283987" cy="464602"/>
          </a:xfrm>
          <a:prstGeom prst="rect">
            <a:avLst/>
          </a:prstGeom>
        </p:spPr>
      </p:pic>
      <p:pic>
        <p:nvPicPr>
          <p:cNvPr id="18" name="Picture 18"/>
          <p:cNvPicPr>
            <a:picLocks noChangeAspect="1"/>
          </p:cNvPicPr>
          <p:nvPr/>
        </p:nvPicPr>
        <p:blipFill>
          <a:blip r:embed="rId4"/>
          <a:srcRect/>
          <a:stretch>
            <a:fillRect/>
          </a:stretch>
        </p:blipFill>
        <p:spPr>
          <a:xfrm>
            <a:off x="7060299" y="3884177"/>
            <a:ext cx="4114800" cy="4114800"/>
          </a:xfrm>
          <a:prstGeom prst="rect">
            <a:avLst/>
          </a:prstGeom>
        </p:spPr>
      </p:pic>
      <p:sp>
        <p:nvSpPr>
          <p:cNvPr id="19" name="TextBox 19"/>
          <p:cNvSpPr txBox="1"/>
          <p:nvPr/>
        </p:nvSpPr>
        <p:spPr>
          <a:xfrm>
            <a:off x="7519428" y="209957"/>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Réalisation et mise en oeuvre</a:t>
            </a:r>
          </a:p>
        </p:txBody>
      </p:sp>
      <p:sp>
        <p:nvSpPr>
          <p:cNvPr id="20" name="TextBox 20"/>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1" name="TextBox 21"/>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22" name="TextBox 22"/>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3" name="TextBox 23"/>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4" name="TextBox 24"/>
          <p:cNvSpPr txBox="1"/>
          <p:nvPr/>
        </p:nvSpPr>
        <p:spPr>
          <a:xfrm>
            <a:off x="1268985" y="1576042"/>
            <a:ext cx="6046914" cy="619760"/>
          </a:xfrm>
          <a:prstGeom prst="rect">
            <a:avLst/>
          </a:prstGeom>
        </p:spPr>
        <p:txBody>
          <a:bodyPr lIns="0" tIns="0" rIns="0" bIns="0" rtlCol="0" anchor="t">
            <a:spAutoFit/>
          </a:bodyPr>
          <a:lstStyle/>
          <a:p>
            <a:pPr>
              <a:lnSpc>
                <a:spcPts val="5040"/>
              </a:lnSpc>
            </a:pPr>
            <a:r>
              <a:rPr lang="en-US" sz="3600">
                <a:solidFill>
                  <a:srgbClr val="286A6C"/>
                </a:solidFill>
                <a:latin typeface="Aileron Regular Bold"/>
              </a:rPr>
              <a:t>Démonstration</a:t>
            </a:r>
          </a:p>
        </p:txBody>
      </p:sp>
      <p:sp>
        <p:nvSpPr>
          <p:cNvPr id="28" name="Slide Number Placeholder 27">
            <a:extLst>
              <a:ext uri="{FF2B5EF4-FFF2-40B4-BE49-F238E27FC236}">
                <a16:creationId xmlns:a16="http://schemas.microsoft.com/office/drawing/2014/main" id="{98D0E930-C3D1-4DDD-9912-6613969A4EAA}"/>
              </a:ext>
            </a:extLst>
          </p:cNvPr>
          <p:cNvSpPr>
            <a:spLocks noGrp="1"/>
          </p:cNvSpPr>
          <p:nvPr>
            <p:ph type="sldNum" sz="quarter" idx="12"/>
          </p:nvPr>
        </p:nvSpPr>
        <p:spPr/>
        <p:txBody>
          <a:bodyPr/>
          <a:lstStyle/>
          <a:p>
            <a:fld id="{B6F15528-21DE-4FAA-801E-634DDDAF4B2B}" type="slidenum">
              <a:rPr lang="en-US" smtClean="0"/>
              <a:pPr/>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4495800" y="4901793"/>
            <a:ext cx="14759278" cy="1146404"/>
          </a:xfrm>
          <a:prstGeom prst="rect">
            <a:avLst/>
          </a:prstGeom>
        </p:spPr>
        <p:txBody>
          <a:bodyPr wrap="square" lIns="0" tIns="0" rIns="0" bIns="0" rtlCol="0" anchor="t">
            <a:spAutoFit/>
          </a:bodyPr>
          <a:lstStyle/>
          <a:p>
            <a:pPr>
              <a:lnSpc>
                <a:spcPts val="9777"/>
              </a:lnSpc>
            </a:pPr>
            <a:r>
              <a:rPr lang="en-US" sz="6984" dirty="0" err="1">
                <a:solidFill>
                  <a:srgbClr val="80A600"/>
                </a:solidFill>
                <a:latin typeface="Arimo Bold"/>
              </a:rPr>
              <a:t>Tâches</a:t>
            </a:r>
            <a:r>
              <a:rPr lang="en-US" sz="6984" dirty="0">
                <a:solidFill>
                  <a:srgbClr val="80A600"/>
                </a:solidFill>
                <a:latin typeface="Arimo Bold"/>
              </a:rPr>
              <a:t> </a:t>
            </a:r>
            <a:r>
              <a:rPr lang="en-US" sz="6984" dirty="0" err="1">
                <a:solidFill>
                  <a:srgbClr val="80A600"/>
                </a:solidFill>
                <a:latin typeface="Arimo Bold"/>
              </a:rPr>
              <a:t>supplémentaires</a:t>
            </a:r>
            <a:endParaRPr lang="en-US" sz="6984" dirty="0">
              <a:solidFill>
                <a:srgbClr val="80A600"/>
              </a:solidFill>
              <a:latin typeface="Arimo Bold"/>
            </a:endParaRPr>
          </a:p>
        </p:txBody>
      </p:sp>
      <p:pic>
        <p:nvPicPr>
          <p:cNvPr id="22" name="Picture 16">
            <a:extLst>
              <a:ext uri="{FF2B5EF4-FFF2-40B4-BE49-F238E27FC236}">
                <a16:creationId xmlns:a16="http://schemas.microsoft.com/office/drawing/2014/main" id="{AC48AFDC-8232-4D1F-B8A6-0F0339F46462}"/>
              </a:ext>
            </a:extLst>
          </p:cNvPr>
          <p:cNvPicPr>
            <a:picLocks noChangeAspect="1"/>
          </p:cNvPicPr>
          <p:nvPr/>
        </p:nvPicPr>
        <p:blipFill>
          <a:blip r:embed="rId2">
            <a:alphaModFix amt="52000"/>
            <a:duotone>
              <a:schemeClr val="accent3">
                <a:shade val="45000"/>
                <a:satMod val="135000"/>
              </a:schemeClr>
              <a:prstClr val="white"/>
            </a:duotone>
          </a:blip>
          <a:srcRect/>
          <a:stretch>
            <a:fillRect/>
          </a:stretch>
        </p:blipFill>
        <p:spPr>
          <a:xfrm>
            <a:off x="3252131" y="5143500"/>
            <a:ext cx="593610" cy="971144"/>
          </a:xfrm>
          <a:prstGeom prst="rect">
            <a:avLst/>
          </a:prstGeom>
        </p:spPr>
      </p:pic>
      <p:sp>
        <p:nvSpPr>
          <p:cNvPr id="23" name="AutoShape 2">
            <a:extLst>
              <a:ext uri="{FF2B5EF4-FFF2-40B4-BE49-F238E27FC236}">
                <a16:creationId xmlns:a16="http://schemas.microsoft.com/office/drawing/2014/main" id="{0A554B93-56BC-4A19-9638-1DE5AFBA3CB9}"/>
              </a:ext>
            </a:extLst>
          </p:cNvPr>
          <p:cNvSpPr/>
          <p:nvPr/>
        </p:nvSpPr>
        <p:spPr>
          <a:xfrm>
            <a:off x="0" y="-8092"/>
            <a:ext cx="3656202" cy="1301806"/>
          </a:xfrm>
          <a:prstGeom prst="rect">
            <a:avLst/>
          </a:prstGeom>
          <a:solidFill>
            <a:srgbClr val="9AC026">
              <a:alpha val="80000"/>
            </a:srgbClr>
          </a:solidFill>
        </p:spPr>
      </p:sp>
      <p:sp>
        <p:nvSpPr>
          <p:cNvPr id="24" name="AutoShape 3">
            <a:extLst>
              <a:ext uri="{FF2B5EF4-FFF2-40B4-BE49-F238E27FC236}">
                <a16:creationId xmlns:a16="http://schemas.microsoft.com/office/drawing/2014/main" id="{33990018-8F37-485B-A1F9-81662B94A348}"/>
              </a:ext>
            </a:extLst>
          </p:cNvPr>
          <p:cNvSpPr/>
          <p:nvPr/>
        </p:nvSpPr>
        <p:spPr>
          <a:xfrm>
            <a:off x="3659698" y="0"/>
            <a:ext cx="3656202" cy="1301806"/>
          </a:xfrm>
          <a:prstGeom prst="rect">
            <a:avLst/>
          </a:prstGeom>
          <a:solidFill>
            <a:srgbClr val="9AC026">
              <a:alpha val="80000"/>
            </a:srgbClr>
          </a:solidFill>
        </p:spPr>
      </p:sp>
      <p:sp>
        <p:nvSpPr>
          <p:cNvPr id="25" name="AutoShape 4">
            <a:extLst>
              <a:ext uri="{FF2B5EF4-FFF2-40B4-BE49-F238E27FC236}">
                <a16:creationId xmlns:a16="http://schemas.microsoft.com/office/drawing/2014/main" id="{F791681E-36E1-4F63-A7A9-A1F19C4597EE}"/>
              </a:ext>
            </a:extLst>
          </p:cNvPr>
          <p:cNvSpPr/>
          <p:nvPr/>
        </p:nvSpPr>
        <p:spPr>
          <a:xfrm>
            <a:off x="7315899" y="-9525"/>
            <a:ext cx="3656202" cy="1301806"/>
          </a:xfrm>
          <a:prstGeom prst="rect">
            <a:avLst/>
          </a:prstGeom>
          <a:solidFill>
            <a:srgbClr val="9AC026">
              <a:alpha val="80784"/>
            </a:srgbClr>
          </a:solidFill>
        </p:spPr>
      </p:sp>
      <p:sp>
        <p:nvSpPr>
          <p:cNvPr id="26" name="AutoShape 5">
            <a:extLst>
              <a:ext uri="{FF2B5EF4-FFF2-40B4-BE49-F238E27FC236}">
                <a16:creationId xmlns:a16="http://schemas.microsoft.com/office/drawing/2014/main" id="{0707B331-DB80-4351-8662-D25FCEFEE6A1}"/>
              </a:ext>
            </a:extLst>
          </p:cNvPr>
          <p:cNvSpPr/>
          <p:nvPr/>
        </p:nvSpPr>
        <p:spPr>
          <a:xfrm>
            <a:off x="11010201" y="-9525"/>
            <a:ext cx="3656202" cy="2587428"/>
          </a:xfrm>
          <a:prstGeom prst="rect">
            <a:avLst/>
          </a:prstGeom>
          <a:solidFill>
            <a:srgbClr val="9AC026"/>
          </a:solidFill>
        </p:spPr>
      </p:sp>
      <p:sp>
        <p:nvSpPr>
          <p:cNvPr id="27" name="AutoShape 6">
            <a:extLst>
              <a:ext uri="{FF2B5EF4-FFF2-40B4-BE49-F238E27FC236}">
                <a16:creationId xmlns:a16="http://schemas.microsoft.com/office/drawing/2014/main" id="{4EF25EA6-4F86-4CAF-8376-16086021DDF9}"/>
              </a:ext>
            </a:extLst>
          </p:cNvPr>
          <p:cNvSpPr/>
          <p:nvPr/>
        </p:nvSpPr>
        <p:spPr>
          <a:xfrm>
            <a:off x="14631798" y="0"/>
            <a:ext cx="3656202" cy="1301806"/>
          </a:xfrm>
          <a:prstGeom prst="rect">
            <a:avLst/>
          </a:prstGeom>
          <a:solidFill>
            <a:srgbClr val="9AC026">
              <a:alpha val="80000"/>
            </a:srgbClr>
          </a:solidFill>
        </p:spPr>
      </p:sp>
      <p:grpSp>
        <p:nvGrpSpPr>
          <p:cNvPr id="28" name="Group 7">
            <a:extLst>
              <a:ext uri="{FF2B5EF4-FFF2-40B4-BE49-F238E27FC236}">
                <a16:creationId xmlns:a16="http://schemas.microsoft.com/office/drawing/2014/main" id="{02A9D5F3-C1C1-4A00-8545-3F6DE7761998}"/>
              </a:ext>
            </a:extLst>
          </p:cNvPr>
          <p:cNvGrpSpPr/>
          <p:nvPr/>
        </p:nvGrpSpPr>
        <p:grpSpPr>
          <a:xfrm rot="5400000">
            <a:off x="2938624" y="468439"/>
            <a:ext cx="1301806" cy="364929"/>
            <a:chOff x="0" y="0"/>
            <a:chExt cx="2038705" cy="571500"/>
          </a:xfrm>
        </p:grpSpPr>
        <p:sp>
          <p:nvSpPr>
            <p:cNvPr id="29" name="Freeform 8">
              <a:extLst>
                <a:ext uri="{FF2B5EF4-FFF2-40B4-BE49-F238E27FC236}">
                  <a16:creationId xmlns:a16="http://schemas.microsoft.com/office/drawing/2014/main" id="{6B155C46-6EC8-439A-A852-B78CB26E85A3}"/>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0" name="Group 9">
            <a:extLst>
              <a:ext uri="{FF2B5EF4-FFF2-40B4-BE49-F238E27FC236}">
                <a16:creationId xmlns:a16="http://schemas.microsoft.com/office/drawing/2014/main" id="{C8B9520E-3C3A-4EB6-A1EE-EAD6E5BF9180}"/>
              </a:ext>
            </a:extLst>
          </p:cNvPr>
          <p:cNvGrpSpPr/>
          <p:nvPr/>
        </p:nvGrpSpPr>
        <p:grpSpPr>
          <a:xfrm rot="5400000">
            <a:off x="6636421" y="468439"/>
            <a:ext cx="1301806" cy="364929"/>
            <a:chOff x="0" y="0"/>
            <a:chExt cx="2038705" cy="571500"/>
          </a:xfrm>
        </p:grpSpPr>
        <p:sp>
          <p:nvSpPr>
            <p:cNvPr id="31" name="Freeform 10">
              <a:extLst>
                <a:ext uri="{FF2B5EF4-FFF2-40B4-BE49-F238E27FC236}">
                  <a16:creationId xmlns:a16="http://schemas.microsoft.com/office/drawing/2014/main" id="{8BDDF90C-1FF1-4F20-B3E5-DF113A8E4834}"/>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2" name="Group 11">
            <a:extLst>
              <a:ext uri="{FF2B5EF4-FFF2-40B4-BE49-F238E27FC236}">
                <a16:creationId xmlns:a16="http://schemas.microsoft.com/office/drawing/2014/main" id="{433F1B3D-95A8-4BEE-99B7-536382C5163D}"/>
              </a:ext>
            </a:extLst>
          </p:cNvPr>
          <p:cNvGrpSpPr/>
          <p:nvPr/>
        </p:nvGrpSpPr>
        <p:grpSpPr>
          <a:xfrm rot="5400000">
            <a:off x="10340248" y="458914"/>
            <a:ext cx="1301806" cy="364929"/>
            <a:chOff x="0" y="0"/>
            <a:chExt cx="2038705" cy="571500"/>
          </a:xfrm>
        </p:grpSpPr>
        <p:sp>
          <p:nvSpPr>
            <p:cNvPr id="33" name="Freeform 12">
              <a:extLst>
                <a:ext uri="{FF2B5EF4-FFF2-40B4-BE49-F238E27FC236}">
                  <a16:creationId xmlns:a16="http://schemas.microsoft.com/office/drawing/2014/main" id="{87DA57CA-40EF-4402-90F4-46EE2D69F915}"/>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4" name="Group 13">
            <a:extLst>
              <a:ext uri="{FF2B5EF4-FFF2-40B4-BE49-F238E27FC236}">
                <a16:creationId xmlns:a16="http://schemas.microsoft.com/office/drawing/2014/main" id="{E598EE62-2423-4106-9BC1-1C5E3470529B}"/>
              </a:ext>
            </a:extLst>
          </p:cNvPr>
          <p:cNvGrpSpPr/>
          <p:nvPr/>
        </p:nvGrpSpPr>
        <p:grpSpPr>
          <a:xfrm rot="5400000">
            <a:off x="14034549" y="468439"/>
            <a:ext cx="1301806" cy="364929"/>
            <a:chOff x="0" y="0"/>
            <a:chExt cx="2038705" cy="571500"/>
          </a:xfrm>
        </p:grpSpPr>
        <p:sp>
          <p:nvSpPr>
            <p:cNvPr id="35" name="Freeform 14">
              <a:extLst>
                <a:ext uri="{FF2B5EF4-FFF2-40B4-BE49-F238E27FC236}">
                  <a16:creationId xmlns:a16="http://schemas.microsoft.com/office/drawing/2014/main" id="{4DE794B2-893B-4025-AC42-A1C825D03572}"/>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36" name="TextBox 16">
            <a:extLst>
              <a:ext uri="{FF2B5EF4-FFF2-40B4-BE49-F238E27FC236}">
                <a16:creationId xmlns:a16="http://schemas.microsoft.com/office/drawing/2014/main" id="{9A1912F1-79D7-4B23-B53A-111FEA938E83}"/>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37" name="TextBox 17">
            <a:extLst>
              <a:ext uri="{FF2B5EF4-FFF2-40B4-BE49-F238E27FC236}">
                <a16:creationId xmlns:a16="http://schemas.microsoft.com/office/drawing/2014/main" id="{344BD499-7A78-42CF-BBE6-0CD1CEE66783}"/>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38" name="TextBox 18">
            <a:extLst>
              <a:ext uri="{FF2B5EF4-FFF2-40B4-BE49-F238E27FC236}">
                <a16:creationId xmlns:a16="http://schemas.microsoft.com/office/drawing/2014/main" id="{CE47F168-83FD-49D9-94B7-28FFC150213E}"/>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39" name="TextBox 19">
            <a:extLst>
              <a:ext uri="{FF2B5EF4-FFF2-40B4-BE49-F238E27FC236}">
                <a16:creationId xmlns:a16="http://schemas.microsoft.com/office/drawing/2014/main" id="{AEE5563C-D7E7-4535-9417-B3B23B265CDE}"/>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1" name="TextBox 22">
            <a:extLst>
              <a:ext uri="{FF2B5EF4-FFF2-40B4-BE49-F238E27FC236}">
                <a16:creationId xmlns:a16="http://schemas.microsoft.com/office/drawing/2014/main" id="{4132C228-98AC-4F34-978A-B28053051E6B}"/>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sp>
        <p:nvSpPr>
          <p:cNvPr id="45" name="Slide Number Placeholder 44">
            <a:extLst>
              <a:ext uri="{FF2B5EF4-FFF2-40B4-BE49-F238E27FC236}">
                <a16:creationId xmlns:a16="http://schemas.microsoft.com/office/drawing/2014/main" id="{5AFDD882-953D-46A2-B1DD-65D3B4D04A4F}"/>
              </a:ext>
            </a:extLst>
          </p:cNvPr>
          <p:cNvSpPr>
            <a:spLocks noGrp="1"/>
          </p:cNvSpPr>
          <p:nvPr>
            <p:ph type="sldNum" sz="quarter" idx="12"/>
          </p:nvPr>
        </p:nvSpPr>
        <p:spPr/>
        <p:txBody>
          <a:bodyPr/>
          <a:lstStyle/>
          <a:p>
            <a:fld id="{B6F15528-21DE-4FAA-801E-634DDDAF4B2B}" type="slidenum">
              <a:rPr lang="en-US" smtClean="0"/>
              <a:pPr/>
              <a:t>23</a:t>
            </a:fld>
            <a:endParaRPr lang="en-US" dirty="0"/>
          </a:p>
        </p:txBody>
      </p:sp>
      <p:pic>
        <p:nvPicPr>
          <p:cNvPr id="46" name="Picture 45">
            <a:extLst>
              <a:ext uri="{FF2B5EF4-FFF2-40B4-BE49-F238E27FC236}">
                <a16:creationId xmlns:a16="http://schemas.microsoft.com/office/drawing/2014/main" id="{6E532408-CE82-43F6-820C-ECF910EA05CF}"/>
              </a:ext>
            </a:extLst>
          </p:cNvPr>
          <p:cNvPicPr>
            <a:picLocks noChangeAspect="1"/>
          </p:cNvPicPr>
          <p:nvPr/>
        </p:nvPicPr>
        <p:blipFill>
          <a:blip r:embed="rId3"/>
          <a:stretch>
            <a:fillRect/>
          </a:stretch>
        </p:blipFill>
        <p:spPr>
          <a:xfrm>
            <a:off x="12310530" y="1195679"/>
            <a:ext cx="1066800" cy="1270747"/>
          </a:xfrm>
          <a:prstGeom prst="rect">
            <a:avLst/>
          </a:prstGeom>
        </p:spPr>
      </p:pic>
    </p:spTree>
    <p:extLst>
      <p:ext uri="{BB962C8B-B14F-4D97-AF65-F5344CB8AC3E}">
        <p14:creationId xmlns:p14="http://schemas.microsoft.com/office/powerpoint/2010/main" val="1215022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20"/>
          <p:cNvSpPr txBox="1"/>
          <p:nvPr/>
        </p:nvSpPr>
        <p:spPr>
          <a:xfrm>
            <a:off x="3608990" y="4305300"/>
            <a:ext cx="11125200" cy="2215991"/>
          </a:xfrm>
          <a:prstGeom prst="rect">
            <a:avLst/>
          </a:prstGeom>
        </p:spPr>
        <p:txBody>
          <a:bodyPr wrap="square" lIns="0" tIns="0" rIns="0" bIns="0" rtlCol="0" anchor="t">
            <a:spAutoFit/>
          </a:bodyPr>
          <a:lstStyle/>
          <a:p>
            <a:pPr algn="ctr"/>
            <a:r>
              <a:rPr lang="en-US" sz="7200" dirty="0" err="1">
                <a:solidFill>
                  <a:srgbClr val="286A6C"/>
                </a:solidFill>
                <a:latin typeface="Aileron Regular Bold"/>
              </a:rPr>
              <a:t>Projet</a:t>
            </a:r>
            <a:r>
              <a:rPr lang="en-US" sz="7200" dirty="0">
                <a:solidFill>
                  <a:srgbClr val="286A6C"/>
                </a:solidFill>
                <a:latin typeface="Aileron Regular Bold"/>
              </a:rPr>
              <a:t> </a:t>
            </a:r>
            <a:r>
              <a:rPr lang="en-US" sz="7200" dirty="0" err="1">
                <a:solidFill>
                  <a:srgbClr val="286A6C"/>
                </a:solidFill>
                <a:latin typeface="Aileron Regular Bold"/>
              </a:rPr>
              <a:t>écriture</a:t>
            </a:r>
            <a:r>
              <a:rPr lang="en-US" sz="7200" dirty="0">
                <a:solidFill>
                  <a:srgbClr val="286A6C"/>
                </a:solidFill>
                <a:latin typeface="Aileron Regular Bold"/>
              </a:rPr>
              <a:t> </a:t>
            </a:r>
            <a:r>
              <a:rPr lang="en-US" sz="7200" dirty="0" err="1">
                <a:solidFill>
                  <a:srgbClr val="286A6C"/>
                </a:solidFill>
                <a:latin typeface="Aileron Regular Bold"/>
              </a:rPr>
              <a:t>comptable</a:t>
            </a:r>
            <a:r>
              <a:rPr lang="en-US" sz="7200" dirty="0">
                <a:solidFill>
                  <a:srgbClr val="286A6C"/>
                </a:solidFill>
                <a:latin typeface="Aileron Regular Bold"/>
              </a:rPr>
              <a:t> sur Sage</a:t>
            </a:r>
          </a:p>
        </p:txBody>
      </p:sp>
      <p:sp>
        <p:nvSpPr>
          <p:cNvPr id="25" name="Slide Number Placeholder 24">
            <a:extLst>
              <a:ext uri="{FF2B5EF4-FFF2-40B4-BE49-F238E27FC236}">
                <a16:creationId xmlns:a16="http://schemas.microsoft.com/office/drawing/2014/main" id="{824A6C48-26A9-4F15-9B3D-414EA0C13708}"/>
              </a:ext>
            </a:extLst>
          </p:cNvPr>
          <p:cNvSpPr>
            <a:spLocks noGrp="1"/>
          </p:cNvSpPr>
          <p:nvPr>
            <p:ph type="sldNum" sz="quarter" idx="12"/>
          </p:nvPr>
        </p:nvSpPr>
        <p:spPr/>
        <p:txBody>
          <a:bodyPr/>
          <a:lstStyle/>
          <a:p>
            <a:fld id="{B6F15528-21DE-4FAA-801E-634DDDAF4B2B}" type="slidenum">
              <a:rPr lang="en-US" smtClean="0"/>
              <a:pPr/>
              <a:t>24</a:t>
            </a:fld>
            <a:endParaRPr lang="en-US" dirty="0"/>
          </a:p>
        </p:txBody>
      </p:sp>
      <p:sp>
        <p:nvSpPr>
          <p:cNvPr id="26" name="AutoShape 2">
            <a:extLst>
              <a:ext uri="{FF2B5EF4-FFF2-40B4-BE49-F238E27FC236}">
                <a16:creationId xmlns:a16="http://schemas.microsoft.com/office/drawing/2014/main" id="{9580C2C2-932D-41A6-BD94-14597FB3543B}"/>
              </a:ext>
            </a:extLst>
          </p:cNvPr>
          <p:cNvSpPr/>
          <p:nvPr/>
        </p:nvSpPr>
        <p:spPr>
          <a:xfrm>
            <a:off x="0" y="-8092"/>
            <a:ext cx="3656202" cy="1301806"/>
          </a:xfrm>
          <a:prstGeom prst="rect">
            <a:avLst/>
          </a:prstGeom>
          <a:solidFill>
            <a:srgbClr val="9AC026">
              <a:alpha val="80000"/>
            </a:srgbClr>
          </a:solidFill>
        </p:spPr>
      </p:sp>
      <p:sp>
        <p:nvSpPr>
          <p:cNvPr id="27" name="AutoShape 3">
            <a:extLst>
              <a:ext uri="{FF2B5EF4-FFF2-40B4-BE49-F238E27FC236}">
                <a16:creationId xmlns:a16="http://schemas.microsoft.com/office/drawing/2014/main" id="{4E760995-D761-49C7-883E-7F9687D1C8AF}"/>
              </a:ext>
            </a:extLst>
          </p:cNvPr>
          <p:cNvSpPr/>
          <p:nvPr/>
        </p:nvSpPr>
        <p:spPr>
          <a:xfrm>
            <a:off x="3659698" y="0"/>
            <a:ext cx="3656202" cy="1301806"/>
          </a:xfrm>
          <a:prstGeom prst="rect">
            <a:avLst/>
          </a:prstGeom>
          <a:solidFill>
            <a:srgbClr val="9AC026">
              <a:alpha val="80000"/>
            </a:srgbClr>
          </a:solidFill>
        </p:spPr>
      </p:sp>
      <p:sp>
        <p:nvSpPr>
          <p:cNvPr id="28" name="AutoShape 4">
            <a:extLst>
              <a:ext uri="{FF2B5EF4-FFF2-40B4-BE49-F238E27FC236}">
                <a16:creationId xmlns:a16="http://schemas.microsoft.com/office/drawing/2014/main" id="{CA4A5C4C-11DD-4395-9083-0121E46BC18C}"/>
              </a:ext>
            </a:extLst>
          </p:cNvPr>
          <p:cNvSpPr/>
          <p:nvPr/>
        </p:nvSpPr>
        <p:spPr>
          <a:xfrm>
            <a:off x="7315899" y="-9525"/>
            <a:ext cx="3656202" cy="1301806"/>
          </a:xfrm>
          <a:prstGeom prst="rect">
            <a:avLst/>
          </a:prstGeom>
          <a:solidFill>
            <a:srgbClr val="9AC026">
              <a:alpha val="80784"/>
            </a:srgbClr>
          </a:solidFill>
        </p:spPr>
      </p:sp>
      <p:sp>
        <p:nvSpPr>
          <p:cNvPr id="29" name="AutoShape 5">
            <a:extLst>
              <a:ext uri="{FF2B5EF4-FFF2-40B4-BE49-F238E27FC236}">
                <a16:creationId xmlns:a16="http://schemas.microsoft.com/office/drawing/2014/main" id="{5C3B47C0-A4CA-4D2A-9465-9C6229916733}"/>
              </a:ext>
            </a:extLst>
          </p:cNvPr>
          <p:cNvSpPr/>
          <p:nvPr/>
        </p:nvSpPr>
        <p:spPr>
          <a:xfrm>
            <a:off x="11010201" y="-9525"/>
            <a:ext cx="3656202" cy="2587428"/>
          </a:xfrm>
          <a:prstGeom prst="rect">
            <a:avLst/>
          </a:prstGeom>
          <a:solidFill>
            <a:srgbClr val="9AC026"/>
          </a:solidFill>
        </p:spPr>
      </p:sp>
      <p:sp>
        <p:nvSpPr>
          <p:cNvPr id="30" name="AutoShape 6">
            <a:extLst>
              <a:ext uri="{FF2B5EF4-FFF2-40B4-BE49-F238E27FC236}">
                <a16:creationId xmlns:a16="http://schemas.microsoft.com/office/drawing/2014/main" id="{EA307933-25D1-47EB-9AEA-9CDBEB02E7BB}"/>
              </a:ext>
            </a:extLst>
          </p:cNvPr>
          <p:cNvSpPr/>
          <p:nvPr/>
        </p:nvSpPr>
        <p:spPr>
          <a:xfrm>
            <a:off x="14631798" y="0"/>
            <a:ext cx="3656202" cy="1301806"/>
          </a:xfrm>
          <a:prstGeom prst="rect">
            <a:avLst/>
          </a:prstGeom>
          <a:solidFill>
            <a:srgbClr val="9AC026">
              <a:alpha val="80000"/>
            </a:srgbClr>
          </a:solidFill>
        </p:spPr>
      </p:sp>
      <p:grpSp>
        <p:nvGrpSpPr>
          <p:cNvPr id="31" name="Group 7">
            <a:extLst>
              <a:ext uri="{FF2B5EF4-FFF2-40B4-BE49-F238E27FC236}">
                <a16:creationId xmlns:a16="http://schemas.microsoft.com/office/drawing/2014/main" id="{8D665E5D-689D-4D26-BB4A-7F6D43615971}"/>
              </a:ext>
            </a:extLst>
          </p:cNvPr>
          <p:cNvGrpSpPr/>
          <p:nvPr/>
        </p:nvGrpSpPr>
        <p:grpSpPr>
          <a:xfrm rot="5400000">
            <a:off x="2938624" y="468439"/>
            <a:ext cx="1301806" cy="364929"/>
            <a:chOff x="0" y="0"/>
            <a:chExt cx="2038705" cy="571500"/>
          </a:xfrm>
        </p:grpSpPr>
        <p:sp>
          <p:nvSpPr>
            <p:cNvPr id="32" name="Freeform 8">
              <a:extLst>
                <a:ext uri="{FF2B5EF4-FFF2-40B4-BE49-F238E27FC236}">
                  <a16:creationId xmlns:a16="http://schemas.microsoft.com/office/drawing/2014/main" id="{01868A8D-70A8-4B0B-ABDC-195FF4310665}"/>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3" name="Group 9">
            <a:extLst>
              <a:ext uri="{FF2B5EF4-FFF2-40B4-BE49-F238E27FC236}">
                <a16:creationId xmlns:a16="http://schemas.microsoft.com/office/drawing/2014/main" id="{74F6042A-CDF7-404B-8D71-66685A5DFC8D}"/>
              </a:ext>
            </a:extLst>
          </p:cNvPr>
          <p:cNvGrpSpPr/>
          <p:nvPr/>
        </p:nvGrpSpPr>
        <p:grpSpPr>
          <a:xfrm rot="5400000">
            <a:off x="6636421" y="468439"/>
            <a:ext cx="1301806" cy="364929"/>
            <a:chOff x="0" y="0"/>
            <a:chExt cx="2038705" cy="571500"/>
          </a:xfrm>
        </p:grpSpPr>
        <p:sp>
          <p:nvSpPr>
            <p:cNvPr id="34" name="Freeform 10">
              <a:extLst>
                <a:ext uri="{FF2B5EF4-FFF2-40B4-BE49-F238E27FC236}">
                  <a16:creationId xmlns:a16="http://schemas.microsoft.com/office/drawing/2014/main" id="{B471E727-6DC0-4A4C-9CCB-B5A5B01A9B2F}"/>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5" name="Group 11">
            <a:extLst>
              <a:ext uri="{FF2B5EF4-FFF2-40B4-BE49-F238E27FC236}">
                <a16:creationId xmlns:a16="http://schemas.microsoft.com/office/drawing/2014/main" id="{00B6E23D-A870-4763-BC8B-34E0CC525578}"/>
              </a:ext>
            </a:extLst>
          </p:cNvPr>
          <p:cNvGrpSpPr/>
          <p:nvPr/>
        </p:nvGrpSpPr>
        <p:grpSpPr>
          <a:xfrm rot="5400000">
            <a:off x="10340248" y="458914"/>
            <a:ext cx="1301806" cy="364929"/>
            <a:chOff x="0" y="0"/>
            <a:chExt cx="2038705" cy="571500"/>
          </a:xfrm>
        </p:grpSpPr>
        <p:sp>
          <p:nvSpPr>
            <p:cNvPr id="36" name="Freeform 12">
              <a:extLst>
                <a:ext uri="{FF2B5EF4-FFF2-40B4-BE49-F238E27FC236}">
                  <a16:creationId xmlns:a16="http://schemas.microsoft.com/office/drawing/2014/main" id="{ABB2DDE8-AD13-4F6D-8EE5-3509478ABEBE}"/>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7" name="Group 13">
            <a:extLst>
              <a:ext uri="{FF2B5EF4-FFF2-40B4-BE49-F238E27FC236}">
                <a16:creationId xmlns:a16="http://schemas.microsoft.com/office/drawing/2014/main" id="{0B9A02D8-E4C5-4E66-AB2D-37FE90F82D67}"/>
              </a:ext>
            </a:extLst>
          </p:cNvPr>
          <p:cNvGrpSpPr/>
          <p:nvPr/>
        </p:nvGrpSpPr>
        <p:grpSpPr>
          <a:xfrm rot="5400000">
            <a:off x="14034549" y="468439"/>
            <a:ext cx="1301806" cy="364929"/>
            <a:chOff x="0" y="0"/>
            <a:chExt cx="2038705" cy="571500"/>
          </a:xfrm>
        </p:grpSpPr>
        <p:sp>
          <p:nvSpPr>
            <p:cNvPr id="38" name="Freeform 14">
              <a:extLst>
                <a:ext uri="{FF2B5EF4-FFF2-40B4-BE49-F238E27FC236}">
                  <a16:creationId xmlns:a16="http://schemas.microsoft.com/office/drawing/2014/main" id="{2FDFA5A2-53F5-48AB-A038-AF10387DADBC}"/>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39" name="TextBox 16">
            <a:extLst>
              <a:ext uri="{FF2B5EF4-FFF2-40B4-BE49-F238E27FC236}">
                <a16:creationId xmlns:a16="http://schemas.microsoft.com/office/drawing/2014/main" id="{22DF4328-8F77-474F-ABA0-3E98DF7F0B98}"/>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40" name="TextBox 17">
            <a:extLst>
              <a:ext uri="{FF2B5EF4-FFF2-40B4-BE49-F238E27FC236}">
                <a16:creationId xmlns:a16="http://schemas.microsoft.com/office/drawing/2014/main" id="{5BE73741-123C-4601-BC64-B36C559039A5}"/>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41" name="TextBox 18">
            <a:extLst>
              <a:ext uri="{FF2B5EF4-FFF2-40B4-BE49-F238E27FC236}">
                <a16:creationId xmlns:a16="http://schemas.microsoft.com/office/drawing/2014/main" id="{812FE7EA-3E17-4E62-B3B5-F97C63058BE7}"/>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2" name="TextBox 19">
            <a:extLst>
              <a:ext uri="{FF2B5EF4-FFF2-40B4-BE49-F238E27FC236}">
                <a16:creationId xmlns:a16="http://schemas.microsoft.com/office/drawing/2014/main" id="{3DE7EE7B-8DE5-4350-B327-AA4666ACD75F}"/>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3" name="TextBox 22">
            <a:extLst>
              <a:ext uri="{FF2B5EF4-FFF2-40B4-BE49-F238E27FC236}">
                <a16:creationId xmlns:a16="http://schemas.microsoft.com/office/drawing/2014/main" id="{29037C75-2FD7-4AA8-846D-95D5125EF87D}"/>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pic>
        <p:nvPicPr>
          <p:cNvPr id="44" name="Picture 43">
            <a:extLst>
              <a:ext uri="{FF2B5EF4-FFF2-40B4-BE49-F238E27FC236}">
                <a16:creationId xmlns:a16="http://schemas.microsoft.com/office/drawing/2014/main" id="{3CEF9D83-9DCB-49DB-84F8-3BE10ECAFAEC}"/>
              </a:ext>
            </a:extLst>
          </p:cNvPr>
          <p:cNvPicPr>
            <a:picLocks noChangeAspect="1"/>
          </p:cNvPicPr>
          <p:nvPr/>
        </p:nvPicPr>
        <p:blipFill>
          <a:blip r:embed="rId2"/>
          <a:stretch>
            <a:fillRect/>
          </a:stretch>
        </p:blipFill>
        <p:spPr>
          <a:xfrm>
            <a:off x="12310530" y="1195679"/>
            <a:ext cx="1066800" cy="1270747"/>
          </a:xfrm>
          <a:prstGeom prst="rect">
            <a:avLst/>
          </a:prstGeom>
        </p:spPr>
      </p:pic>
      <p:pic>
        <p:nvPicPr>
          <p:cNvPr id="23" name="Picture 17">
            <a:extLst>
              <a:ext uri="{FF2B5EF4-FFF2-40B4-BE49-F238E27FC236}">
                <a16:creationId xmlns:a16="http://schemas.microsoft.com/office/drawing/2014/main" id="{BE74D568-C06A-4A7A-8467-B7A3EDFE30B2}"/>
              </a:ext>
            </a:extLst>
          </p:cNvPr>
          <p:cNvPicPr>
            <a:picLocks noChangeAspect="1"/>
          </p:cNvPicPr>
          <p:nvPr/>
        </p:nvPicPr>
        <p:blipFill>
          <a:blip r:embed="rId3">
            <a:alphaModFix amt="52000"/>
          </a:blip>
          <a:srcRect/>
          <a:stretch>
            <a:fillRect/>
          </a:stretch>
        </p:blipFill>
        <p:spPr>
          <a:xfrm>
            <a:off x="690502" y="1678535"/>
            <a:ext cx="283987" cy="464602"/>
          </a:xfrm>
          <a:prstGeom prst="rect">
            <a:avLst/>
          </a:prstGeom>
        </p:spPr>
      </p:pic>
      <p:sp>
        <p:nvSpPr>
          <p:cNvPr id="24" name="TextBox 24">
            <a:extLst>
              <a:ext uri="{FF2B5EF4-FFF2-40B4-BE49-F238E27FC236}">
                <a16:creationId xmlns:a16="http://schemas.microsoft.com/office/drawing/2014/main" id="{9037A3F7-E9E4-4EC7-B8B5-C57AA327E239}"/>
              </a:ext>
            </a:extLst>
          </p:cNvPr>
          <p:cNvSpPr txBox="1"/>
          <p:nvPr/>
        </p:nvSpPr>
        <p:spPr>
          <a:xfrm>
            <a:off x="1268985" y="1576042"/>
            <a:ext cx="6046914" cy="587084"/>
          </a:xfrm>
          <a:prstGeom prst="rect">
            <a:avLst/>
          </a:prstGeom>
        </p:spPr>
        <p:txBody>
          <a:bodyPr lIns="0" tIns="0" rIns="0" bIns="0" rtlCol="0" anchor="t">
            <a:spAutoFit/>
          </a:bodyPr>
          <a:lstStyle/>
          <a:p>
            <a:pPr>
              <a:lnSpc>
                <a:spcPts val="5040"/>
              </a:lnSpc>
            </a:pPr>
            <a:r>
              <a:rPr lang="en-US" sz="3600" dirty="0" err="1">
                <a:solidFill>
                  <a:srgbClr val="286A6C"/>
                </a:solidFill>
                <a:latin typeface="Aileron Regular Bold"/>
              </a:rPr>
              <a:t>Projets</a:t>
            </a:r>
            <a:r>
              <a:rPr lang="en-US" sz="3600" dirty="0">
                <a:solidFill>
                  <a:srgbClr val="286A6C"/>
                </a:solidFill>
                <a:latin typeface="Aileron Regular Bold"/>
              </a:rPr>
              <a:t> </a:t>
            </a:r>
            <a:r>
              <a:rPr lang="en-US" sz="3600" dirty="0" err="1">
                <a:solidFill>
                  <a:srgbClr val="286A6C"/>
                </a:solidFill>
                <a:latin typeface="Aileron Regular Bold"/>
              </a:rPr>
              <a:t>réalisés</a:t>
            </a:r>
            <a:endParaRPr lang="en-US" sz="3600" dirty="0">
              <a:solidFill>
                <a:srgbClr val="286A6C"/>
              </a:solidFill>
              <a:latin typeface="Aileron Regular 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z="3200" dirty="0"/>
              <a:t>Ecriture Comptable sur Sage</a:t>
            </a:r>
          </a:p>
        </p:txBody>
      </p:sp>
      <p:sp>
        <p:nvSpPr>
          <p:cNvPr id="3" name="Text Placeholder 2"/>
          <p:cNvSpPr>
            <a:spLocks noGrp="1"/>
          </p:cNvSpPr>
          <p:nvPr>
            <p:ph type="body" sz="quarter" idx="14"/>
          </p:nvPr>
        </p:nvSpPr>
        <p:spPr>
          <a:xfrm>
            <a:off x="464145" y="2068884"/>
            <a:ext cx="12767242" cy="1245816"/>
          </a:xfrm>
        </p:spPr>
        <p:txBody>
          <a:bodyPr>
            <a:noAutofit/>
          </a:bodyPr>
          <a:lstStyle/>
          <a:p>
            <a:pPr algn="just">
              <a:buNone/>
            </a:pPr>
            <a:r>
              <a:rPr lang="fr-FR" sz="2200" dirty="0"/>
              <a:t>Cette activité consiste à réceptionner un relevé bancaire mensuel de plusieurs opérations bancaires du client afin d’automatiser le processus d’écriture comptable de tous ces types d'opérations via la plateforme Sage ERP X3. Dès finalisation, il envoie une communication au comptable pour l’informer que l’écriture a été faite et transmet un rapport.</a:t>
            </a:r>
          </a:p>
        </p:txBody>
      </p:sp>
      <p:sp>
        <p:nvSpPr>
          <p:cNvPr id="4" name="Text Placeholder 3"/>
          <p:cNvSpPr>
            <a:spLocks noGrp="1"/>
          </p:cNvSpPr>
          <p:nvPr>
            <p:ph type="body" sz="quarter" idx="15"/>
          </p:nvPr>
        </p:nvSpPr>
        <p:spPr/>
        <p:txBody>
          <a:bodyPr/>
          <a:lstStyle/>
          <a:p>
            <a:pPr>
              <a:buNone/>
            </a:pPr>
            <a:r>
              <a:rPr lang="fr-FR" sz="1600" dirty="0"/>
              <a:t>2 -3   Heures pour un exercice/Mois</a:t>
            </a:r>
          </a:p>
        </p:txBody>
      </p:sp>
      <p:sp>
        <p:nvSpPr>
          <p:cNvPr id="5" name="Text Placeholder 4"/>
          <p:cNvSpPr>
            <a:spLocks noGrp="1"/>
          </p:cNvSpPr>
          <p:nvPr>
            <p:ph type="body" sz="quarter" idx="19"/>
          </p:nvPr>
        </p:nvSpPr>
        <p:spPr/>
        <p:txBody>
          <a:bodyPr>
            <a:noAutofit/>
          </a:bodyPr>
          <a:lstStyle/>
          <a:p>
            <a:pPr marL="204611" indent="-204611"/>
            <a:r>
              <a:rPr lang="fr-FR" sz="1800" b="1" dirty="0"/>
              <a:t>Implication des métiers</a:t>
            </a:r>
            <a:r>
              <a:rPr lang="fr-FR" sz="1800" dirty="0"/>
              <a:t>: mobilisation forte des métiers</a:t>
            </a:r>
          </a:p>
          <a:p>
            <a:pPr marL="204611" indent="-204611"/>
            <a:r>
              <a:rPr lang="fr-FR" sz="1800" b="1" dirty="0"/>
              <a:t>Optimisation du processus </a:t>
            </a:r>
            <a:r>
              <a:rPr lang="fr-FR" sz="1800" dirty="0"/>
              <a:t>: automatiser le processus mensuel.</a:t>
            </a:r>
          </a:p>
          <a:p>
            <a:pPr marL="204611" indent="-204611"/>
            <a:r>
              <a:rPr lang="fr-FR" sz="1800" b="1" dirty="0"/>
              <a:t>Gestion de la capacité :</a:t>
            </a:r>
            <a:r>
              <a:rPr lang="fr-FR" sz="1800" dirty="0"/>
              <a:t> Meilleure gestion des volumes et exceptions</a:t>
            </a:r>
          </a:p>
          <a:p>
            <a:pPr marL="204611" indent="-204611"/>
            <a:r>
              <a:rPr lang="fr-FR" sz="1800" b="1" dirty="0"/>
              <a:t>Réutilisabilité : </a:t>
            </a:r>
            <a:r>
              <a:rPr lang="fr-FR" sz="1800" dirty="0"/>
              <a:t>processus automatisé réutilisable pour d’autres processus similaires.</a:t>
            </a:r>
          </a:p>
        </p:txBody>
      </p:sp>
      <p:sp>
        <p:nvSpPr>
          <p:cNvPr id="7" name="Text Placeholder 6"/>
          <p:cNvSpPr>
            <a:spLocks noGrp="1"/>
          </p:cNvSpPr>
          <p:nvPr>
            <p:ph type="body" sz="quarter" idx="20"/>
          </p:nvPr>
        </p:nvSpPr>
        <p:spPr/>
        <p:txBody>
          <a:bodyPr/>
          <a:lstStyle/>
          <a:p>
            <a:pPr>
              <a:buNone/>
            </a:pPr>
            <a:r>
              <a:rPr lang="fr-FR" sz="1600" dirty="0"/>
              <a:t>2 heures / sans </a:t>
            </a:r>
            <a:r>
              <a:rPr lang="fr-FR" sz="1600" dirty="0" err="1"/>
              <a:t>asssitance</a:t>
            </a:r>
            <a:endParaRPr lang="fr-FR" sz="1600" dirty="0"/>
          </a:p>
        </p:txBody>
      </p:sp>
      <p:sp>
        <p:nvSpPr>
          <p:cNvPr id="8" name="Text Placeholder 7"/>
          <p:cNvSpPr>
            <a:spLocks noGrp="1"/>
          </p:cNvSpPr>
          <p:nvPr>
            <p:ph type="body" sz="quarter" idx="21"/>
          </p:nvPr>
        </p:nvSpPr>
        <p:spPr/>
        <p:txBody>
          <a:bodyPr vert="horz" wrap="none" lIns="0" tIns="106080" rIns="0" bIns="106080" rtlCol="0" anchor="ctr" anchorCtr="0">
            <a:noAutofit/>
          </a:bodyPr>
          <a:lstStyle/>
          <a:p>
            <a:pPr>
              <a:buNone/>
            </a:pPr>
            <a:r>
              <a:rPr lang="fr-FR" sz="1400" dirty="0"/>
              <a:t>    0,03 ETP</a:t>
            </a:r>
          </a:p>
        </p:txBody>
      </p:sp>
      <p:graphicFrame>
        <p:nvGraphicFramePr>
          <p:cNvPr id="9" name="Table 8"/>
          <p:cNvGraphicFramePr>
            <a:graphicFrameLocks noGrp="1"/>
          </p:cNvGraphicFramePr>
          <p:nvPr/>
        </p:nvGraphicFramePr>
        <p:xfrm>
          <a:off x="2031285" y="4965468"/>
          <a:ext cx="10393569" cy="526307"/>
        </p:xfrm>
        <a:graphic>
          <a:graphicData uri="http://schemas.openxmlformats.org/drawingml/2006/table">
            <a:tbl>
              <a:tblPr firstRow="1" bandRow="1">
                <a:tableStyleId>{2D5ABB26-0587-4C30-8999-92F81FD0307C}</a:tableStyleId>
              </a:tblPr>
              <a:tblGrid>
                <a:gridCol w="1500061">
                  <a:extLst>
                    <a:ext uri="{9D8B030D-6E8A-4147-A177-3AD203B41FA5}">
                      <a16:colId xmlns:a16="http://schemas.microsoft.com/office/drawing/2014/main" val="20000"/>
                    </a:ext>
                  </a:extLst>
                </a:gridCol>
                <a:gridCol w="120477">
                  <a:extLst>
                    <a:ext uri="{9D8B030D-6E8A-4147-A177-3AD203B41FA5}">
                      <a16:colId xmlns:a16="http://schemas.microsoft.com/office/drawing/2014/main" val="20001"/>
                    </a:ext>
                  </a:extLst>
                </a:gridCol>
                <a:gridCol w="1661627">
                  <a:extLst>
                    <a:ext uri="{9D8B030D-6E8A-4147-A177-3AD203B41FA5}">
                      <a16:colId xmlns:a16="http://schemas.microsoft.com/office/drawing/2014/main" val="20002"/>
                    </a:ext>
                  </a:extLst>
                </a:gridCol>
                <a:gridCol w="277790">
                  <a:extLst>
                    <a:ext uri="{9D8B030D-6E8A-4147-A177-3AD203B41FA5}">
                      <a16:colId xmlns:a16="http://schemas.microsoft.com/office/drawing/2014/main" val="20003"/>
                    </a:ext>
                  </a:extLst>
                </a:gridCol>
                <a:gridCol w="1500061">
                  <a:extLst>
                    <a:ext uri="{9D8B030D-6E8A-4147-A177-3AD203B41FA5}">
                      <a16:colId xmlns:a16="http://schemas.microsoft.com/office/drawing/2014/main" val="20004"/>
                    </a:ext>
                  </a:extLst>
                </a:gridCol>
                <a:gridCol w="163463">
                  <a:extLst>
                    <a:ext uri="{9D8B030D-6E8A-4147-A177-3AD203B41FA5}">
                      <a16:colId xmlns:a16="http://schemas.microsoft.com/office/drawing/2014/main" val="20005"/>
                    </a:ext>
                  </a:extLst>
                </a:gridCol>
                <a:gridCol w="1614388">
                  <a:extLst>
                    <a:ext uri="{9D8B030D-6E8A-4147-A177-3AD203B41FA5}">
                      <a16:colId xmlns:a16="http://schemas.microsoft.com/office/drawing/2014/main" val="20006"/>
                    </a:ext>
                  </a:extLst>
                </a:gridCol>
                <a:gridCol w="277790">
                  <a:extLst>
                    <a:ext uri="{9D8B030D-6E8A-4147-A177-3AD203B41FA5}">
                      <a16:colId xmlns:a16="http://schemas.microsoft.com/office/drawing/2014/main" val="20007"/>
                    </a:ext>
                  </a:extLst>
                </a:gridCol>
                <a:gridCol w="1500061">
                  <a:extLst>
                    <a:ext uri="{9D8B030D-6E8A-4147-A177-3AD203B41FA5}">
                      <a16:colId xmlns:a16="http://schemas.microsoft.com/office/drawing/2014/main" val="20008"/>
                    </a:ext>
                  </a:extLst>
                </a:gridCol>
                <a:gridCol w="277790">
                  <a:extLst>
                    <a:ext uri="{9D8B030D-6E8A-4147-A177-3AD203B41FA5}">
                      <a16:colId xmlns:a16="http://schemas.microsoft.com/office/drawing/2014/main" val="20009"/>
                    </a:ext>
                  </a:extLst>
                </a:gridCol>
                <a:gridCol w="1500061">
                  <a:extLst>
                    <a:ext uri="{9D8B030D-6E8A-4147-A177-3AD203B41FA5}">
                      <a16:colId xmlns:a16="http://schemas.microsoft.com/office/drawing/2014/main" val="20010"/>
                    </a:ext>
                  </a:extLst>
                </a:gridCol>
              </a:tblGrid>
              <a:tr h="526307">
                <a:tc>
                  <a:txBody>
                    <a:bodyPr/>
                    <a:lstStyle/>
                    <a:p>
                      <a:pPr algn="ctr"/>
                      <a:r>
                        <a:rPr lang="fr-FR" sz="1400" i="0">
                          <a:solidFill>
                            <a:schemeClr val="accent1"/>
                          </a:solidFill>
                          <a:sym typeface="Wingdings" panose="05000000000000000000" pitchFamily="2" charset="2"/>
                        </a:rPr>
                        <a:t></a:t>
                      </a:r>
                      <a:r>
                        <a:rPr lang="fr-FR" sz="1400" i="0">
                          <a:solidFill>
                            <a:schemeClr val="accent1">
                              <a:lumMod val="40000"/>
                              <a:lumOff val="60000"/>
                            </a:schemeClr>
                          </a:solidFill>
                          <a:sym typeface="Wingdings" panose="05000000000000000000" pitchFamily="2" charset="2"/>
                        </a:rPr>
                        <a:t></a:t>
                      </a:r>
                      <a:endParaRPr lang="fr-FR" sz="1400" i="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sz="1200" i="0" dirty="0">
                          <a:solidFill>
                            <a:schemeClr val="accent1"/>
                          </a:solidFill>
                          <a:sym typeface="Wingdings" panose="05000000000000000000" pitchFamily="2" charset="2"/>
                        </a:rPr>
                        <a:t></a:t>
                      </a:r>
                      <a:r>
                        <a:rPr lang="fr-FR" sz="1200" i="0" dirty="0">
                          <a:solidFill>
                            <a:schemeClr val="accent1">
                              <a:lumMod val="40000"/>
                              <a:lumOff val="60000"/>
                            </a:schemeClr>
                          </a:solidFill>
                          <a:sym typeface="Wingdings" panose="05000000000000000000" pitchFamily="2" charset="2"/>
                        </a:rPr>
                        <a:t></a:t>
                      </a:r>
                      <a:r>
                        <a:rPr lang="fr-FR" sz="1200" i="0" dirty="0">
                          <a:solidFill>
                            <a:schemeClr val="tx1">
                              <a:lumMod val="50000"/>
                              <a:lumOff val="50000"/>
                            </a:schemeClr>
                          </a:solidFill>
                          <a:sym typeface="Wingdings" panose="05000000000000000000" pitchFamily="2" charset="2"/>
                        </a:rPr>
                        <a:t> </a:t>
                      </a:r>
                      <a:endParaRPr lang="fr-FR" sz="1200" i="1" dirty="0">
                        <a:solidFill>
                          <a:schemeClr val="accent1">
                            <a:lumMod val="40000"/>
                            <a:lumOff val="60000"/>
                          </a:schemeClr>
                        </a:solidFill>
                        <a:sym typeface="Wingdings" panose="05000000000000000000" pitchFamily="2" charset="2"/>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sz="1200" i="0">
                          <a:solidFill>
                            <a:schemeClr val="accent1"/>
                          </a:solidFill>
                          <a:sym typeface="Wingdings" panose="05000000000000000000" pitchFamily="2" charset="2"/>
                        </a:rPr>
                        <a:t></a:t>
                      </a:r>
                      <a:r>
                        <a:rPr lang="fr-FR" sz="1200" i="0">
                          <a:solidFill>
                            <a:schemeClr val="tx1">
                              <a:lumMod val="50000"/>
                              <a:lumOff val="50000"/>
                            </a:schemeClr>
                          </a:solidFill>
                          <a:sym typeface="Wingdings" panose="05000000000000000000" pitchFamily="2" charset="2"/>
                        </a:rPr>
                        <a:t> </a:t>
                      </a:r>
                      <a:endParaRPr lang="fr-FR" sz="1200" i="0">
                        <a:solidFill>
                          <a:schemeClr val="tx1">
                            <a:lumMod val="50000"/>
                            <a:lumOff val="50000"/>
                          </a:schemeClr>
                        </a:solidFill>
                      </a:endParaRPr>
                    </a:p>
                    <a:p>
                      <a:pPr algn="ctr"/>
                      <a:r>
                        <a:rPr lang="fr-FR" sz="1200" i="0">
                          <a:solidFill>
                            <a:schemeClr val="tx1">
                              <a:lumMod val="50000"/>
                              <a:lumOff val="50000"/>
                            </a:schemeClr>
                          </a:solidFill>
                          <a:sym typeface="Wingdings" panose="05000000000000000000" pitchFamily="2" charset="2"/>
                        </a:rPr>
                        <a:t> </a:t>
                      </a:r>
                      <a:endParaRPr lang="fr-FR" sz="1200" i="1">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sz="1200" i="0">
                          <a:solidFill>
                            <a:schemeClr val="accent1"/>
                          </a:solidFill>
                          <a:sym typeface="Wingdings" panose="05000000000000000000" pitchFamily="2" charset="2"/>
                        </a:rPr>
                        <a:t></a:t>
                      </a:r>
                      <a:r>
                        <a:rPr lang="fr-FR" sz="1200" i="0">
                          <a:solidFill>
                            <a:schemeClr val="tx1">
                              <a:lumMod val="50000"/>
                              <a:lumOff val="50000"/>
                            </a:schemeClr>
                          </a:solidFill>
                          <a:sym typeface="Wingdings" panose="05000000000000000000" pitchFamily="2" charset="2"/>
                        </a:rPr>
                        <a:t> </a:t>
                      </a:r>
                      <a:endParaRPr lang="fr-FR" sz="1200" i="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1200" i="0">
                          <a:solidFill>
                            <a:schemeClr val="accent1"/>
                          </a:solidFill>
                          <a:sym typeface="Wingdings" panose="05000000000000000000" pitchFamily="2" charset="2"/>
                        </a:rPr>
                        <a:t></a:t>
                      </a:r>
                      <a:r>
                        <a:rPr lang="fr-FR" sz="1200" i="0" kern="1200">
                          <a:solidFill>
                            <a:schemeClr val="accent1"/>
                          </a:solidFill>
                          <a:latin typeface="+mn-lt"/>
                          <a:ea typeface="+mn-ea"/>
                          <a:cs typeface="+mn-cs"/>
                          <a:sym typeface="Wingdings" panose="05000000000000000000" pitchFamily="2" charset="2"/>
                        </a:rPr>
                        <a:t></a:t>
                      </a:r>
                      <a:r>
                        <a:rPr lang="fr-FR" sz="1200" i="0" kern="1200">
                          <a:solidFill>
                            <a:schemeClr val="accent1">
                              <a:lumMod val="40000"/>
                              <a:lumOff val="60000"/>
                            </a:schemeClr>
                          </a:solidFill>
                          <a:latin typeface="+mn-lt"/>
                          <a:ea typeface="+mn-ea"/>
                          <a:cs typeface="+mn-cs"/>
                          <a:sym typeface="Wingdings" panose="05000000000000000000" pitchFamily="2" charset="2"/>
                        </a:rPr>
                        <a:t></a:t>
                      </a:r>
                      <a:endParaRPr lang="fr-FR" sz="1200" i="1">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sz="1200" i="0" dirty="0">
                          <a:solidFill>
                            <a:schemeClr val="accent1"/>
                          </a:solidFill>
                          <a:sym typeface="Wingdings" panose="05000000000000000000" pitchFamily="2" charset="2"/>
                        </a:rPr>
                        <a:t></a:t>
                      </a:r>
                      <a:r>
                        <a:rPr lang="fr-FR" sz="1200" i="0" dirty="0">
                          <a:solidFill>
                            <a:schemeClr val="accent1">
                              <a:lumMod val="40000"/>
                              <a:lumOff val="60000"/>
                            </a:schemeClr>
                          </a:solidFill>
                          <a:sym typeface="Wingdings" panose="05000000000000000000" pitchFamily="2" charset="2"/>
                        </a:rPr>
                        <a:t></a:t>
                      </a:r>
                      <a:endParaRPr lang="fr-FR" sz="1200" i="0" dirty="0">
                        <a:solidFill>
                          <a:schemeClr val="accent1">
                            <a:lumMod val="40000"/>
                            <a:lumOff val="60000"/>
                          </a:schemeClr>
                        </a:solidFill>
                      </a:endParaRPr>
                    </a:p>
                    <a:p>
                      <a:pPr algn="ct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10" name="Rectangle à coins arrondis 3"/>
          <p:cNvSpPr/>
          <p:nvPr/>
        </p:nvSpPr>
        <p:spPr>
          <a:xfrm>
            <a:off x="4038600" y="6908855"/>
            <a:ext cx="1524000" cy="874645"/>
          </a:xfrm>
          <a:prstGeom prst="roundRect">
            <a:avLst/>
          </a:prstGeom>
          <a:solidFill>
            <a:srgbClr val="E8F6CF"/>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defRPr/>
            </a:pPr>
            <a:r>
              <a:rPr lang="fr-FR" sz="1200" dirty="0">
                <a:solidFill>
                  <a:prstClr val="black"/>
                </a:solidFill>
                <a:latin typeface="Verdana"/>
              </a:rPr>
              <a:t>Générer un fichier Intermédiaire des données utiles pour la saisie.</a:t>
            </a:r>
          </a:p>
        </p:txBody>
      </p:sp>
      <p:sp>
        <p:nvSpPr>
          <p:cNvPr id="32" name="Rectangle à coins arrondis 3"/>
          <p:cNvSpPr/>
          <p:nvPr/>
        </p:nvSpPr>
        <p:spPr>
          <a:xfrm>
            <a:off x="6238319" y="6908855"/>
            <a:ext cx="1426843" cy="874645"/>
          </a:xfrm>
          <a:prstGeom prst="roundRect">
            <a:avLst/>
          </a:prstGeom>
          <a:solidFill>
            <a:srgbClr val="E8F6CF"/>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defRPr/>
            </a:pPr>
            <a:r>
              <a:rPr lang="fr-FR" sz="1400" dirty="0">
                <a:solidFill>
                  <a:prstClr val="black"/>
                </a:solidFill>
                <a:latin typeface="Verdana"/>
              </a:rPr>
              <a:t>Ouvrir Sage et s’authentifier. </a:t>
            </a:r>
          </a:p>
        </p:txBody>
      </p:sp>
      <p:sp>
        <p:nvSpPr>
          <p:cNvPr id="34" name="Rectangle à coins arrondis 3"/>
          <p:cNvSpPr/>
          <p:nvPr/>
        </p:nvSpPr>
        <p:spPr>
          <a:xfrm>
            <a:off x="8214444" y="6908855"/>
            <a:ext cx="1646395" cy="874645"/>
          </a:xfrm>
          <a:prstGeom prst="roundRect">
            <a:avLst/>
          </a:prstGeom>
          <a:solidFill>
            <a:srgbClr val="E8F6CF"/>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defRPr/>
            </a:pPr>
            <a:r>
              <a:rPr lang="fr-FR" sz="1200" dirty="0">
                <a:solidFill>
                  <a:prstClr val="black"/>
                </a:solidFill>
                <a:latin typeface="Verdana"/>
              </a:rPr>
              <a:t>Commencer l’écriture comptable pour tous les types d'opérations</a:t>
            </a:r>
          </a:p>
        </p:txBody>
      </p:sp>
      <p:sp>
        <p:nvSpPr>
          <p:cNvPr id="42" name="Rectangle à coins arrondis 3"/>
          <p:cNvSpPr/>
          <p:nvPr/>
        </p:nvSpPr>
        <p:spPr>
          <a:xfrm>
            <a:off x="10380660" y="6908855"/>
            <a:ext cx="1493403" cy="874645"/>
          </a:xfrm>
          <a:prstGeom prst="roundRect">
            <a:avLst/>
          </a:prstGeom>
          <a:solidFill>
            <a:srgbClr val="E8F6CF"/>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defRPr/>
            </a:pPr>
            <a:r>
              <a:rPr lang="fr-FR" sz="1400" dirty="0">
                <a:solidFill>
                  <a:prstClr val="black"/>
                </a:solidFill>
                <a:latin typeface="Verdana"/>
              </a:rPr>
              <a:t>Envoi d’un rapport business </a:t>
            </a:r>
          </a:p>
        </p:txBody>
      </p:sp>
      <p:sp>
        <p:nvSpPr>
          <p:cNvPr id="49" name="Rectangle à coins arrondis 3"/>
          <p:cNvSpPr/>
          <p:nvPr/>
        </p:nvSpPr>
        <p:spPr>
          <a:xfrm>
            <a:off x="2010656" y="6908855"/>
            <a:ext cx="1617685" cy="874645"/>
          </a:xfrm>
          <a:prstGeom prst="roundRect">
            <a:avLst/>
          </a:prstGeom>
          <a:solidFill>
            <a:schemeClr val="bg1"/>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defRPr/>
            </a:pPr>
            <a:r>
              <a:rPr lang="fr-FR" sz="1400" dirty="0">
                <a:solidFill>
                  <a:prstClr val="black"/>
                </a:solidFill>
                <a:latin typeface="Verdana"/>
              </a:rPr>
              <a:t>Récupérer le fichier d’Input</a:t>
            </a:r>
          </a:p>
        </p:txBody>
      </p:sp>
      <p:pic>
        <p:nvPicPr>
          <p:cNvPr id="50" name="Picture 2" descr="Afficher l'image d'origi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4414" y="7969074"/>
            <a:ext cx="416993" cy="4094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AA202BB-00CC-46BC-B9E2-C7239AA69CF4}"/>
              </a:ext>
            </a:extLst>
          </p:cNvPr>
          <p:cNvPicPr>
            <a:picLocks noChangeAspect="1"/>
          </p:cNvPicPr>
          <p:nvPr/>
        </p:nvPicPr>
        <p:blipFill>
          <a:blip r:embed="rId3"/>
          <a:stretch>
            <a:fillRect/>
          </a:stretch>
        </p:blipFill>
        <p:spPr>
          <a:xfrm>
            <a:off x="2794235" y="4928444"/>
            <a:ext cx="363589" cy="395907"/>
          </a:xfrm>
          <a:prstGeom prst="rect">
            <a:avLst/>
          </a:prstGeom>
        </p:spPr>
      </p:pic>
      <p:pic>
        <p:nvPicPr>
          <p:cNvPr id="12" name="Picture 11">
            <a:extLst>
              <a:ext uri="{FF2B5EF4-FFF2-40B4-BE49-F238E27FC236}">
                <a16:creationId xmlns:a16="http://schemas.microsoft.com/office/drawing/2014/main" id="{2E4B583B-9B62-4F63-A6E2-E1B063B4929A}"/>
              </a:ext>
            </a:extLst>
          </p:cNvPr>
          <p:cNvPicPr>
            <a:picLocks noChangeAspect="1"/>
          </p:cNvPicPr>
          <p:nvPr/>
        </p:nvPicPr>
        <p:blipFill>
          <a:blip r:embed="rId4"/>
          <a:stretch>
            <a:fillRect/>
          </a:stretch>
        </p:blipFill>
        <p:spPr>
          <a:xfrm>
            <a:off x="4539980" y="7969075"/>
            <a:ext cx="416994" cy="416994"/>
          </a:xfrm>
          <a:prstGeom prst="rect">
            <a:avLst/>
          </a:prstGeom>
        </p:spPr>
      </p:pic>
      <p:pic>
        <p:nvPicPr>
          <p:cNvPr id="36" name="Picture 35">
            <a:extLst>
              <a:ext uri="{FF2B5EF4-FFF2-40B4-BE49-F238E27FC236}">
                <a16:creationId xmlns:a16="http://schemas.microsoft.com/office/drawing/2014/main" id="{062A87FC-D25E-4502-8D3D-8787C7D13DF8}"/>
              </a:ext>
            </a:extLst>
          </p:cNvPr>
          <p:cNvPicPr>
            <a:picLocks noChangeAspect="1"/>
          </p:cNvPicPr>
          <p:nvPr/>
        </p:nvPicPr>
        <p:blipFill>
          <a:blip r:embed="rId5"/>
          <a:stretch>
            <a:fillRect/>
          </a:stretch>
        </p:blipFill>
        <p:spPr>
          <a:xfrm>
            <a:off x="8572065" y="7935276"/>
            <a:ext cx="985221" cy="526307"/>
          </a:xfrm>
          <a:prstGeom prst="rect">
            <a:avLst/>
          </a:prstGeom>
        </p:spPr>
      </p:pic>
      <p:pic>
        <p:nvPicPr>
          <p:cNvPr id="37" name="Picture 36">
            <a:extLst>
              <a:ext uri="{FF2B5EF4-FFF2-40B4-BE49-F238E27FC236}">
                <a16:creationId xmlns:a16="http://schemas.microsoft.com/office/drawing/2014/main" id="{C36A5AF3-E9D4-40F5-B367-7AFEE0093A66}"/>
              </a:ext>
            </a:extLst>
          </p:cNvPr>
          <p:cNvPicPr>
            <a:picLocks noChangeAspect="1"/>
          </p:cNvPicPr>
          <p:nvPr/>
        </p:nvPicPr>
        <p:blipFill>
          <a:blip r:embed="rId6"/>
          <a:stretch>
            <a:fillRect/>
          </a:stretch>
        </p:blipFill>
        <p:spPr>
          <a:xfrm>
            <a:off x="10979880" y="7963719"/>
            <a:ext cx="380181" cy="380181"/>
          </a:xfrm>
          <a:prstGeom prst="rect">
            <a:avLst/>
          </a:prstGeom>
        </p:spPr>
      </p:pic>
      <p:pic>
        <p:nvPicPr>
          <p:cNvPr id="26" name="Picture 25">
            <a:extLst>
              <a:ext uri="{FF2B5EF4-FFF2-40B4-BE49-F238E27FC236}">
                <a16:creationId xmlns:a16="http://schemas.microsoft.com/office/drawing/2014/main" id="{A28286AA-8030-47E3-A4A7-3BF0E2D42078}"/>
              </a:ext>
            </a:extLst>
          </p:cNvPr>
          <p:cNvPicPr>
            <a:picLocks noChangeAspect="1"/>
          </p:cNvPicPr>
          <p:nvPr/>
        </p:nvPicPr>
        <p:blipFill>
          <a:blip r:embed="rId7"/>
          <a:stretch>
            <a:fillRect/>
          </a:stretch>
        </p:blipFill>
        <p:spPr>
          <a:xfrm>
            <a:off x="6620027" y="7969074"/>
            <a:ext cx="416993" cy="435004"/>
          </a:xfrm>
          <a:prstGeom prst="rect">
            <a:avLst/>
          </a:prstGeom>
        </p:spPr>
      </p:pic>
      <p:sp>
        <p:nvSpPr>
          <p:cNvPr id="38" name="Slide Number Placeholder 5">
            <a:extLst>
              <a:ext uri="{FF2B5EF4-FFF2-40B4-BE49-F238E27FC236}">
                <a16:creationId xmlns:a16="http://schemas.microsoft.com/office/drawing/2014/main" id="{57943F08-3202-4229-A486-CAD9D7AF63AC}"/>
              </a:ext>
            </a:extLst>
          </p:cNvPr>
          <p:cNvSpPr txBox="1">
            <a:spLocks/>
          </p:cNvSpPr>
          <p:nvPr/>
        </p:nvSpPr>
        <p:spPr>
          <a:xfrm>
            <a:off x="15668379" y="8962648"/>
            <a:ext cx="367518" cy="119519"/>
          </a:xfrm>
          <a:prstGeom prst="rect">
            <a:avLst/>
          </a:prstGeom>
        </p:spPr>
        <p:txBody>
          <a:bodyPr/>
          <a:lst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spcBef>
                <a:spcPts val="955"/>
              </a:spcBef>
              <a:buSzPct val="100000"/>
            </a:pPr>
            <a:fld id="{C632AA51-054D-4843-AB85-50DC46A393FE}" type="slidenum">
              <a:rPr lang="fr-FR" sz="776"/>
              <a:pPr>
                <a:spcBef>
                  <a:spcPts val="955"/>
                </a:spcBef>
                <a:buSzPct val="100000"/>
              </a:pPr>
              <a:t>25</a:t>
            </a:fld>
            <a:endParaRPr lang="fr-FR" sz="776"/>
          </a:p>
        </p:txBody>
      </p:sp>
    </p:spTree>
    <p:extLst>
      <p:ext uri="{BB962C8B-B14F-4D97-AF65-F5344CB8AC3E}">
        <p14:creationId xmlns:p14="http://schemas.microsoft.com/office/powerpoint/2010/main" val="340480053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20"/>
          <p:cNvSpPr txBox="1"/>
          <p:nvPr/>
        </p:nvSpPr>
        <p:spPr>
          <a:xfrm>
            <a:off x="1791377" y="2084588"/>
            <a:ext cx="6046914" cy="563488"/>
          </a:xfrm>
          <a:prstGeom prst="rect">
            <a:avLst/>
          </a:prstGeom>
        </p:spPr>
        <p:txBody>
          <a:bodyPr wrap="square" lIns="0" tIns="0" rIns="0" bIns="0" rtlCol="0" anchor="t">
            <a:spAutoFit/>
          </a:bodyPr>
          <a:lstStyle/>
          <a:p>
            <a:pPr>
              <a:lnSpc>
                <a:spcPts val="5040"/>
              </a:lnSpc>
            </a:pPr>
            <a:r>
              <a:rPr lang="en-US" sz="2400" b="1" dirty="0">
                <a:latin typeface="Aileron Regular" panose="020B0604020202020204" charset="0"/>
              </a:rPr>
              <a:t>Gestion du </a:t>
            </a:r>
            <a:r>
              <a:rPr lang="en-US" sz="2400" b="1" dirty="0" err="1">
                <a:latin typeface="Aileron Regular" panose="020B0604020202020204" charset="0"/>
              </a:rPr>
              <a:t>projet</a:t>
            </a:r>
            <a:r>
              <a:rPr lang="en-US" sz="2400" b="1" dirty="0">
                <a:latin typeface="Aileron Regular" panose="020B0604020202020204" charset="0"/>
              </a:rPr>
              <a:t> :</a:t>
            </a:r>
          </a:p>
        </p:txBody>
      </p:sp>
      <p:pic>
        <p:nvPicPr>
          <p:cNvPr id="26" name="Picture 25">
            <a:extLst>
              <a:ext uri="{FF2B5EF4-FFF2-40B4-BE49-F238E27FC236}">
                <a16:creationId xmlns:a16="http://schemas.microsoft.com/office/drawing/2014/main" id="{114E5A6F-F1F3-4BDE-B0AE-0556401FC2CE}"/>
              </a:ext>
            </a:extLst>
          </p:cNvPr>
          <p:cNvPicPr>
            <a:picLocks noChangeAspect="1"/>
          </p:cNvPicPr>
          <p:nvPr/>
        </p:nvPicPr>
        <p:blipFill rotWithShape="1">
          <a:blip r:embed="rId2"/>
          <a:srcRect b="30160"/>
          <a:stretch/>
        </p:blipFill>
        <p:spPr>
          <a:xfrm>
            <a:off x="3407062" y="2809775"/>
            <a:ext cx="12095371" cy="7243695"/>
          </a:xfrm>
          <a:prstGeom prst="rect">
            <a:avLst/>
          </a:prstGeom>
        </p:spPr>
      </p:pic>
      <p:sp>
        <p:nvSpPr>
          <p:cNvPr id="30" name="Slide Number Placeholder 29">
            <a:extLst>
              <a:ext uri="{FF2B5EF4-FFF2-40B4-BE49-F238E27FC236}">
                <a16:creationId xmlns:a16="http://schemas.microsoft.com/office/drawing/2014/main" id="{97346CBB-EC76-4312-BCAD-247A15131B5E}"/>
              </a:ext>
            </a:extLst>
          </p:cNvPr>
          <p:cNvSpPr>
            <a:spLocks noGrp="1"/>
          </p:cNvSpPr>
          <p:nvPr>
            <p:ph type="sldNum" sz="quarter" idx="12"/>
          </p:nvPr>
        </p:nvSpPr>
        <p:spPr/>
        <p:txBody>
          <a:bodyPr/>
          <a:lstStyle/>
          <a:p>
            <a:fld id="{B6F15528-21DE-4FAA-801E-634DDDAF4B2B}" type="slidenum">
              <a:rPr lang="en-US" smtClean="0"/>
              <a:pPr/>
              <a:t>26</a:t>
            </a:fld>
            <a:endParaRPr lang="en-US" dirty="0"/>
          </a:p>
        </p:txBody>
      </p:sp>
      <p:sp>
        <p:nvSpPr>
          <p:cNvPr id="31" name="AutoShape 2">
            <a:extLst>
              <a:ext uri="{FF2B5EF4-FFF2-40B4-BE49-F238E27FC236}">
                <a16:creationId xmlns:a16="http://schemas.microsoft.com/office/drawing/2014/main" id="{63FDD580-F1A1-4FC8-B753-2DC23159931C}"/>
              </a:ext>
            </a:extLst>
          </p:cNvPr>
          <p:cNvSpPr/>
          <p:nvPr/>
        </p:nvSpPr>
        <p:spPr>
          <a:xfrm>
            <a:off x="0" y="-8092"/>
            <a:ext cx="3656202" cy="1301806"/>
          </a:xfrm>
          <a:prstGeom prst="rect">
            <a:avLst/>
          </a:prstGeom>
          <a:solidFill>
            <a:srgbClr val="9AC026">
              <a:alpha val="80000"/>
            </a:srgbClr>
          </a:solidFill>
        </p:spPr>
      </p:sp>
      <p:sp>
        <p:nvSpPr>
          <p:cNvPr id="32" name="AutoShape 3">
            <a:extLst>
              <a:ext uri="{FF2B5EF4-FFF2-40B4-BE49-F238E27FC236}">
                <a16:creationId xmlns:a16="http://schemas.microsoft.com/office/drawing/2014/main" id="{8373D9D8-5682-42ED-98A8-FD706C2E421E}"/>
              </a:ext>
            </a:extLst>
          </p:cNvPr>
          <p:cNvSpPr/>
          <p:nvPr/>
        </p:nvSpPr>
        <p:spPr>
          <a:xfrm>
            <a:off x="3659698" y="0"/>
            <a:ext cx="3656202" cy="1301806"/>
          </a:xfrm>
          <a:prstGeom prst="rect">
            <a:avLst/>
          </a:prstGeom>
          <a:solidFill>
            <a:srgbClr val="9AC026">
              <a:alpha val="80000"/>
            </a:srgbClr>
          </a:solidFill>
        </p:spPr>
      </p:sp>
      <p:sp>
        <p:nvSpPr>
          <p:cNvPr id="33" name="AutoShape 4">
            <a:extLst>
              <a:ext uri="{FF2B5EF4-FFF2-40B4-BE49-F238E27FC236}">
                <a16:creationId xmlns:a16="http://schemas.microsoft.com/office/drawing/2014/main" id="{91A23D60-7618-4719-9700-674EB4BF85A5}"/>
              </a:ext>
            </a:extLst>
          </p:cNvPr>
          <p:cNvSpPr/>
          <p:nvPr/>
        </p:nvSpPr>
        <p:spPr>
          <a:xfrm>
            <a:off x="7315899" y="-9525"/>
            <a:ext cx="3656202" cy="1301806"/>
          </a:xfrm>
          <a:prstGeom prst="rect">
            <a:avLst/>
          </a:prstGeom>
          <a:solidFill>
            <a:srgbClr val="9AC026">
              <a:alpha val="80784"/>
            </a:srgbClr>
          </a:solidFill>
        </p:spPr>
      </p:sp>
      <p:sp>
        <p:nvSpPr>
          <p:cNvPr id="34" name="AutoShape 5">
            <a:extLst>
              <a:ext uri="{FF2B5EF4-FFF2-40B4-BE49-F238E27FC236}">
                <a16:creationId xmlns:a16="http://schemas.microsoft.com/office/drawing/2014/main" id="{3143BB7C-39F9-4DF4-8BD4-6C9CBB72FE49}"/>
              </a:ext>
            </a:extLst>
          </p:cNvPr>
          <p:cNvSpPr/>
          <p:nvPr/>
        </p:nvSpPr>
        <p:spPr>
          <a:xfrm>
            <a:off x="11010201" y="-9525"/>
            <a:ext cx="3656202" cy="2587428"/>
          </a:xfrm>
          <a:prstGeom prst="rect">
            <a:avLst/>
          </a:prstGeom>
          <a:solidFill>
            <a:srgbClr val="9AC026"/>
          </a:solidFill>
        </p:spPr>
      </p:sp>
      <p:sp>
        <p:nvSpPr>
          <p:cNvPr id="35" name="AutoShape 6">
            <a:extLst>
              <a:ext uri="{FF2B5EF4-FFF2-40B4-BE49-F238E27FC236}">
                <a16:creationId xmlns:a16="http://schemas.microsoft.com/office/drawing/2014/main" id="{CFE37E68-61E4-42BE-A635-F2F6774AA7EF}"/>
              </a:ext>
            </a:extLst>
          </p:cNvPr>
          <p:cNvSpPr/>
          <p:nvPr/>
        </p:nvSpPr>
        <p:spPr>
          <a:xfrm>
            <a:off x="14631798" y="0"/>
            <a:ext cx="3656202" cy="1301806"/>
          </a:xfrm>
          <a:prstGeom prst="rect">
            <a:avLst/>
          </a:prstGeom>
          <a:solidFill>
            <a:srgbClr val="9AC026">
              <a:alpha val="80000"/>
            </a:srgbClr>
          </a:solidFill>
        </p:spPr>
      </p:sp>
      <p:grpSp>
        <p:nvGrpSpPr>
          <p:cNvPr id="36" name="Group 7">
            <a:extLst>
              <a:ext uri="{FF2B5EF4-FFF2-40B4-BE49-F238E27FC236}">
                <a16:creationId xmlns:a16="http://schemas.microsoft.com/office/drawing/2014/main" id="{168ECA3D-7DB6-44B1-86D7-32A4DF8EE28E}"/>
              </a:ext>
            </a:extLst>
          </p:cNvPr>
          <p:cNvGrpSpPr/>
          <p:nvPr/>
        </p:nvGrpSpPr>
        <p:grpSpPr>
          <a:xfrm rot="5400000">
            <a:off x="2938624" y="468439"/>
            <a:ext cx="1301806" cy="364929"/>
            <a:chOff x="0" y="0"/>
            <a:chExt cx="2038705" cy="571500"/>
          </a:xfrm>
        </p:grpSpPr>
        <p:sp>
          <p:nvSpPr>
            <p:cNvPr id="37" name="Freeform 8">
              <a:extLst>
                <a:ext uri="{FF2B5EF4-FFF2-40B4-BE49-F238E27FC236}">
                  <a16:creationId xmlns:a16="http://schemas.microsoft.com/office/drawing/2014/main" id="{242DFF61-448C-4C84-9844-C25E35F37C04}"/>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8" name="Group 9">
            <a:extLst>
              <a:ext uri="{FF2B5EF4-FFF2-40B4-BE49-F238E27FC236}">
                <a16:creationId xmlns:a16="http://schemas.microsoft.com/office/drawing/2014/main" id="{52912266-AE06-44BA-B767-61A981C7968F}"/>
              </a:ext>
            </a:extLst>
          </p:cNvPr>
          <p:cNvGrpSpPr/>
          <p:nvPr/>
        </p:nvGrpSpPr>
        <p:grpSpPr>
          <a:xfrm rot="5400000">
            <a:off x="6636421" y="468439"/>
            <a:ext cx="1301806" cy="364929"/>
            <a:chOff x="0" y="0"/>
            <a:chExt cx="2038705" cy="571500"/>
          </a:xfrm>
        </p:grpSpPr>
        <p:sp>
          <p:nvSpPr>
            <p:cNvPr id="39" name="Freeform 10">
              <a:extLst>
                <a:ext uri="{FF2B5EF4-FFF2-40B4-BE49-F238E27FC236}">
                  <a16:creationId xmlns:a16="http://schemas.microsoft.com/office/drawing/2014/main" id="{AE9AA8D9-D2C8-4BB3-A217-51BC6C39C9FC}"/>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40" name="Group 11">
            <a:extLst>
              <a:ext uri="{FF2B5EF4-FFF2-40B4-BE49-F238E27FC236}">
                <a16:creationId xmlns:a16="http://schemas.microsoft.com/office/drawing/2014/main" id="{34CCA557-A3F6-4F5B-89DF-F3BAECE18373}"/>
              </a:ext>
            </a:extLst>
          </p:cNvPr>
          <p:cNvGrpSpPr/>
          <p:nvPr/>
        </p:nvGrpSpPr>
        <p:grpSpPr>
          <a:xfrm rot="5400000">
            <a:off x="10340248" y="458914"/>
            <a:ext cx="1301806" cy="364929"/>
            <a:chOff x="0" y="0"/>
            <a:chExt cx="2038705" cy="571500"/>
          </a:xfrm>
        </p:grpSpPr>
        <p:sp>
          <p:nvSpPr>
            <p:cNvPr id="41" name="Freeform 12">
              <a:extLst>
                <a:ext uri="{FF2B5EF4-FFF2-40B4-BE49-F238E27FC236}">
                  <a16:creationId xmlns:a16="http://schemas.microsoft.com/office/drawing/2014/main" id="{94E1C9A9-BF74-454A-B3D5-AB3184D49144}"/>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42" name="Group 13">
            <a:extLst>
              <a:ext uri="{FF2B5EF4-FFF2-40B4-BE49-F238E27FC236}">
                <a16:creationId xmlns:a16="http://schemas.microsoft.com/office/drawing/2014/main" id="{1330B708-E847-4468-BD50-9DC46C8A9464}"/>
              </a:ext>
            </a:extLst>
          </p:cNvPr>
          <p:cNvGrpSpPr/>
          <p:nvPr/>
        </p:nvGrpSpPr>
        <p:grpSpPr>
          <a:xfrm rot="5400000">
            <a:off x="14034549" y="468439"/>
            <a:ext cx="1301806" cy="364929"/>
            <a:chOff x="0" y="0"/>
            <a:chExt cx="2038705" cy="571500"/>
          </a:xfrm>
        </p:grpSpPr>
        <p:sp>
          <p:nvSpPr>
            <p:cNvPr id="43" name="Freeform 14">
              <a:extLst>
                <a:ext uri="{FF2B5EF4-FFF2-40B4-BE49-F238E27FC236}">
                  <a16:creationId xmlns:a16="http://schemas.microsoft.com/office/drawing/2014/main" id="{827347D7-0A38-4D36-8265-E8FDEAF379E3}"/>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44" name="TextBox 16">
            <a:extLst>
              <a:ext uri="{FF2B5EF4-FFF2-40B4-BE49-F238E27FC236}">
                <a16:creationId xmlns:a16="http://schemas.microsoft.com/office/drawing/2014/main" id="{1BFCE9C2-BCD1-4A78-959D-95F5F63ED94D}"/>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45" name="TextBox 17">
            <a:extLst>
              <a:ext uri="{FF2B5EF4-FFF2-40B4-BE49-F238E27FC236}">
                <a16:creationId xmlns:a16="http://schemas.microsoft.com/office/drawing/2014/main" id="{15380649-975F-4E68-BD03-012C25C35E46}"/>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46" name="TextBox 18">
            <a:extLst>
              <a:ext uri="{FF2B5EF4-FFF2-40B4-BE49-F238E27FC236}">
                <a16:creationId xmlns:a16="http://schemas.microsoft.com/office/drawing/2014/main" id="{C08231BE-FC76-466A-AF95-7F8CD960CCCF}"/>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7" name="TextBox 19">
            <a:extLst>
              <a:ext uri="{FF2B5EF4-FFF2-40B4-BE49-F238E27FC236}">
                <a16:creationId xmlns:a16="http://schemas.microsoft.com/office/drawing/2014/main" id="{2F5342D3-D4FF-47C0-A083-6280D4151CB7}"/>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8" name="TextBox 22">
            <a:extLst>
              <a:ext uri="{FF2B5EF4-FFF2-40B4-BE49-F238E27FC236}">
                <a16:creationId xmlns:a16="http://schemas.microsoft.com/office/drawing/2014/main" id="{11C3D182-9E9E-4492-B8BD-AA887D2723C5}"/>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pic>
        <p:nvPicPr>
          <p:cNvPr id="49" name="Picture 48">
            <a:extLst>
              <a:ext uri="{FF2B5EF4-FFF2-40B4-BE49-F238E27FC236}">
                <a16:creationId xmlns:a16="http://schemas.microsoft.com/office/drawing/2014/main" id="{078C64D9-4E0C-4E48-94D9-D1E0E14F347B}"/>
              </a:ext>
            </a:extLst>
          </p:cNvPr>
          <p:cNvPicPr>
            <a:picLocks noChangeAspect="1"/>
          </p:cNvPicPr>
          <p:nvPr/>
        </p:nvPicPr>
        <p:blipFill>
          <a:blip r:embed="rId3"/>
          <a:stretch>
            <a:fillRect/>
          </a:stretch>
        </p:blipFill>
        <p:spPr>
          <a:xfrm>
            <a:off x="12310530" y="1195679"/>
            <a:ext cx="1066800" cy="1270747"/>
          </a:xfrm>
          <a:prstGeom prst="rect">
            <a:avLst/>
          </a:prstGeom>
        </p:spPr>
      </p:pic>
      <p:pic>
        <p:nvPicPr>
          <p:cNvPr id="25" name="Picture 17">
            <a:extLst>
              <a:ext uri="{FF2B5EF4-FFF2-40B4-BE49-F238E27FC236}">
                <a16:creationId xmlns:a16="http://schemas.microsoft.com/office/drawing/2014/main" id="{DEEB5111-C69E-41E5-BEB8-2534BBE0B648}"/>
              </a:ext>
            </a:extLst>
          </p:cNvPr>
          <p:cNvPicPr>
            <a:picLocks noChangeAspect="1"/>
          </p:cNvPicPr>
          <p:nvPr/>
        </p:nvPicPr>
        <p:blipFill>
          <a:blip r:embed="rId4">
            <a:alphaModFix amt="52000"/>
          </a:blip>
          <a:srcRect/>
          <a:stretch>
            <a:fillRect/>
          </a:stretch>
        </p:blipFill>
        <p:spPr>
          <a:xfrm>
            <a:off x="690502" y="1678535"/>
            <a:ext cx="283987" cy="464602"/>
          </a:xfrm>
          <a:prstGeom prst="rect">
            <a:avLst/>
          </a:prstGeom>
        </p:spPr>
      </p:pic>
      <p:sp>
        <p:nvSpPr>
          <p:cNvPr id="27" name="TextBox 24">
            <a:extLst>
              <a:ext uri="{FF2B5EF4-FFF2-40B4-BE49-F238E27FC236}">
                <a16:creationId xmlns:a16="http://schemas.microsoft.com/office/drawing/2014/main" id="{1902EEBE-5943-487B-831F-1ECB3FACBAD8}"/>
              </a:ext>
            </a:extLst>
          </p:cNvPr>
          <p:cNvSpPr txBox="1"/>
          <p:nvPr/>
        </p:nvSpPr>
        <p:spPr>
          <a:xfrm>
            <a:off x="1268985" y="1576042"/>
            <a:ext cx="6046914" cy="587084"/>
          </a:xfrm>
          <a:prstGeom prst="rect">
            <a:avLst/>
          </a:prstGeom>
        </p:spPr>
        <p:txBody>
          <a:bodyPr lIns="0" tIns="0" rIns="0" bIns="0" rtlCol="0" anchor="t">
            <a:spAutoFit/>
          </a:bodyPr>
          <a:lstStyle/>
          <a:p>
            <a:pPr>
              <a:lnSpc>
                <a:spcPts val="5040"/>
              </a:lnSpc>
            </a:pPr>
            <a:r>
              <a:rPr lang="en-US" sz="3600" dirty="0" err="1">
                <a:solidFill>
                  <a:srgbClr val="286A6C"/>
                </a:solidFill>
                <a:latin typeface="Aileron Regular Bold"/>
              </a:rPr>
              <a:t>Projets</a:t>
            </a:r>
            <a:r>
              <a:rPr lang="en-US" sz="3600" dirty="0">
                <a:solidFill>
                  <a:srgbClr val="286A6C"/>
                </a:solidFill>
                <a:latin typeface="Aileron Regular Bold"/>
              </a:rPr>
              <a:t> </a:t>
            </a:r>
            <a:r>
              <a:rPr lang="en-US" sz="3600" dirty="0" err="1">
                <a:solidFill>
                  <a:srgbClr val="286A6C"/>
                </a:solidFill>
                <a:latin typeface="Aileron Regular Bold"/>
              </a:rPr>
              <a:t>réalisés</a:t>
            </a:r>
            <a:endParaRPr lang="en-US" sz="3600" dirty="0">
              <a:solidFill>
                <a:srgbClr val="286A6C"/>
              </a:solidFill>
              <a:latin typeface="Aileron Regular 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846263" y="4433887"/>
            <a:ext cx="8595474" cy="2215991"/>
          </a:xfrm>
          <a:prstGeom prst="rect">
            <a:avLst/>
          </a:prstGeom>
        </p:spPr>
        <p:txBody>
          <a:bodyPr wrap="square" lIns="0" tIns="0" rIns="0" bIns="0" rtlCol="0" anchor="t">
            <a:spAutoFit/>
          </a:bodyPr>
          <a:lstStyle/>
          <a:p>
            <a:pPr algn="ctr"/>
            <a:r>
              <a:rPr lang="en-US" sz="7200" dirty="0" err="1">
                <a:solidFill>
                  <a:srgbClr val="286A6C"/>
                </a:solidFill>
                <a:latin typeface="Aileron Regular Bold"/>
              </a:rPr>
              <a:t>Projet</a:t>
            </a:r>
            <a:r>
              <a:rPr lang="en-US" sz="7200" dirty="0">
                <a:solidFill>
                  <a:srgbClr val="286A6C"/>
                </a:solidFill>
                <a:latin typeface="Aileron Regular Bold"/>
              </a:rPr>
              <a:t> </a:t>
            </a:r>
            <a:r>
              <a:rPr lang="en-US" sz="7200" dirty="0" err="1">
                <a:solidFill>
                  <a:srgbClr val="286A6C"/>
                </a:solidFill>
                <a:latin typeface="Aileron Regular Bold"/>
              </a:rPr>
              <a:t>Lettrage</a:t>
            </a:r>
            <a:r>
              <a:rPr lang="en-US" sz="7200" dirty="0">
                <a:solidFill>
                  <a:srgbClr val="286A6C"/>
                </a:solidFill>
                <a:latin typeface="Aileron Regular Bold"/>
              </a:rPr>
              <a:t> des </a:t>
            </a:r>
            <a:r>
              <a:rPr lang="en-US" sz="7200" dirty="0" err="1">
                <a:solidFill>
                  <a:srgbClr val="286A6C"/>
                </a:solidFill>
                <a:latin typeface="Aileron Regular Bold"/>
              </a:rPr>
              <a:t>fournisseurs</a:t>
            </a:r>
            <a:endParaRPr lang="en-US" sz="7200" dirty="0">
              <a:solidFill>
                <a:srgbClr val="286A6C"/>
              </a:solidFill>
              <a:latin typeface="Aileron Regular Bold"/>
            </a:endParaRPr>
          </a:p>
        </p:txBody>
      </p:sp>
      <p:sp>
        <p:nvSpPr>
          <p:cNvPr id="27" name="Slide Number Placeholder 26">
            <a:extLst>
              <a:ext uri="{FF2B5EF4-FFF2-40B4-BE49-F238E27FC236}">
                <a16:creationId xmlns:a16="http://schemas.microsoft.com/office/drawing/2014/main" id="{DAB11388-351F-47E5-94F4-876C2A632745}"/>
              </a:ext>
            </a:extLst>
          </p:cNvPr>
          <p:cNvSpPr>
            <a:spLocks noGrp="1"/>
          </p:cNvSpPr>
          <p:nvPr>
            <p:ph type="sldNum" sz="quarter" idx="12"/>
          </p:nvPr>
        </p:nvSpPr>
        <p:spPr/>
        <p:txBody>
          <a:bodyPr/>
          <a:lstStyle/>
          <a:p>
            <a:fld id="{B6F15528-21DE-4FAA-801E-634DDDAF4B2B}" type="slidenum">
              <a:rPr lang="en-US" smtClean="0"/>
              <a:pPr/>
              <a:t>27</a:t>
            </a:fld>
            <a:endParaRPr lang="en-US" dirty="0"/>
          </a:p>
        </p:txBody>
      </p:sp>
      <p:sp>
        <p:nvSpPr>
          <p:cNvPr id="28" name="AutoShape 2">
            <a:extLst>
              <a:ext uri="{FF2B5EF4-FFF2-40B4-BE49-F238E27FC236}">
                <a16:creationId xmlns:a16="http://schemas.microsoft.com/office/drawing/2014/main" id="{AED3D610-A0D9-4088-84E6-9172A2C03161}"/>
              </a:ext>
            </a:extLst>
          </p:cNvPr>
          <p:cNvSpPr/>
          <p:nvPr/>
        </p:nvSpPr>
        <p:spPr>
          <a:xfrm>
            <a:off x="0" y="-8092"/>
            <a:ext cx="3656202" cy="1301806"/>
          </a:xfrm>
          <a:prstGeom prst="rect">
            <a:avLst/>
          </a:prstGeom>
          <a:solidFill>
            <a:srgbClr val="9AC026">
              <a:alpha val="80000"/>
            </a:srgbClr>
          </a:solidFill>
        </p:spPr>
      </p:sp>
      <p:sp>
        <p:nvSpPr>
          <p:cNvPr id="29" name="AutoShape 3">
            <a:extLst>
              <a:ext uri="{FF2B5EF4-FFF2-40B4-BE49-F238E27FC236}">
                <a16:creationId xmlns:a16="http://schemas.microsoft.com/office/drawing/2014/main" id="{923CE1B9-AE70-40D5-94E8-82456B8C0C2C}"/>
              </a:ext>
            </a:extLst>
          </p:cNvPr>
          <p:cNvSpPr/>
          <p:nvPr/>
        </p:nvSpPr>
        <p:spPr>
          <a:xfrm>
            <a:off x="3659698" y="0"/>
            <a:ext cx="3656202" cy="1301806"/>
          </a:xfrm>
          <a:prstGeom prst="rect">
            <a:avLst/>
          </a:prstGeom>
          <a:solidFill>
            <a:srgbClr val="9AC026">
              <a:alpha val="80000"/>
            </a:srgbClr>
          </a:solidFill>
        </p:spPr>
      </p:sp>
      <p:sp>
        <p:nvSpPr>
          <p:cNvPr id="30" name="AutoShape 4">
            <a:extLst>
              <a:ext uri="{FF2B5EF4-FFF2-40B4-BE49-F238E27FC236}">
                <a16:creationId xmlns:a16="http://schemas.microsoft.com/office/drawing/2014/main" id="{7B751541-22D0-4B5D-AE7C-F7325EC5C513}"/>
              </a:ext>
            </a:extLst>
          </p:cNvPr>
          <p:cNvSpPr/>
          <p:nvPr/>
        </p:nvSpPr>
        <p:spPr>
          <a:xfrm>
            <a:off x="7315899" y="-9525"/>
            <a:ext cx="3656202" cy="1301806"/>
          </a:xfrm>
          <a:prstGeom prst="rect">
            <a:avLst/>
          </a:prstGeom>
          <a:solidFill>
            <a:srgbClr val="9AC026">
              <a:alpha val="80784"/>
            </a:srgbClr>
          </a:solidFill>
        </p:spPr>
      </p:sp>
      <p:sp>
        <p:nvSpPr>
          <p:cNvPr id="31" name="AutoShape 5">
            <a:extLst>
              <a:ext uri="{FF2B5EF4-FFF2-40B4-BE49-F238E27FC236}">
                <a16:creationId xmlns:a16="http://schemas.microsoft.com/office/drawing/2014/main" id="{B6193C78-9AC1-4A7A-9F5C-A95D477FC732}"/>
              </a:ext>
            </a:extLst>
          </p:cNvPr>
          <p:cNvSpPr/>
          <p:nvPr/>
        </p:nvSpPr>
        <p:spPr>
          <a:xfrm>
            <a:off x="11010201" y="-9525"/>
            <a:ext cx="3656202" cy="2587428"/>
          </a:xfrm>
          <a:prstGeom prst="rect">
            <a:avLst/>
          </a:prstGeom>
          <a:solidFill>
            <a:srgbClr val="9AC026"/>
          </a:solidFill>
        </p:spPr>
      </p:sp>
      <p:sp>
        <p:nvSpPr>
          <p:cNvPr id="32" name="AutoShape 6">
            <a:extLst>
              <a:ext uri="{FF2B5EF4-FFF2-40B4-BE49-F238E27FC236}">
                <a16:creationId xmlns:a16="http://schemas.microsoft.com/office/drawing/2014/main" id="{2E11C01B-1532-4A11-83DD-ECC533FB9C89}"/>
              </a:ext>
            </a:extLst>
          </p:cNvPr>
          <p:cNvSpPr/>
          <p:nvPr/>
        </p:nvSpPr>
        <p:spPr>
          <a:xfrm>
            <a:off x="14631798" y="0"/>
            <a:ext cx="3656202" cy="1301806"/>
          </a:xfrm>
          <a:prstGeom prst="rect">
            <a:avLst/>
          </a:prstGeom>
          <a:solidFill>
            <a:srgbClr val="9AC026">
              <a:alpha val="80000"/>
            </a:srgbClr>
          </a:solidFill>
        </p:spPr>
      </p:sp>
      <p:grpSp>
        <p:nvGrpSpPr>
          <p:cNvPr id="33" name="Group 7">
            <a:extLst>
              <a:ext uri="{FF2B5EF4-FFF2-40B4-BE49-F238E27FC236}">
                <a16:creationId xmlns:a16="http://schemas.microsoft.com/office/drawing/2014/main" id="{BA44D585-CBA0-435A-BA57-8F19467EB9A1}"/>
              </a:ext>
            </a:extLst>
          </p:cNvPr>
          <p:cNvGrpSpPr/>
          <p:nvPr/>
        </p:nvGrpSpPr>
        <p:grpSpPr>
          <a:xfrm rot="5400000">
            <a:off x="2938624" y="468439"/>
            <a:ext cx="1301806" cy="364929"/>
            <a:chOff x="0" y="0"/>
            <a:chExt cx="2038705" cy="571500"/>
          </a:xfrm>
        </p:grpSpPr>
        <p:sp>
          <p:nvSpPr>
            <p:cNvPr id="34" name="Freeform 8">
              <a:extLst>
                <a:ext uri="{FF2B5EF4-FFF2-40B4-BE49-F238E27FC236}">
                  <a16:creationId xmlns:a16="http://schemas.microsoft.com/office/drawing/2014/main" id="{C28BCBE3-BFA6-449A-829B-6FB5242428E4}"/>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5" name="Group 9">
            <a:extLst>
              <a:ext uri="{FF2B5EF4-FFF2-40B4-BE49-F238E27FC236}">
                <a16:creationId xmlns:a16="http://schemas.microsoft.com/office/drawing/2014/main" id="{87A4565F-B117-4916-A9E5-45E7A8E86B7B}"/>
              </a:ext>
            </a:extLst>
          </p:cNvPr>
          <p:cNvGrpSpPr/>
          <p:nvPr/>
        </p:nvGrpSpPr>
        <p:grpSpPr>
          <a:xfrm rot="5400000">
            <a:off x="6636421" y="468439"/>
            <a:ext cx="1301806" cy="364929"/>
            <a:chOff x="0" y="0"/>
            <a:chExt cx="2038705" cy="571500"/>
          </a:xfrm>
        </p:grpSpPr>
        <p:sp>
          <p:nvSpPr>
            <p:cNvPr id="36" name="Freeform 10">
              <a:extLst>
                <a:ext uri="{FF2B5EF4-FFF2-40B4-BE49-F238E27FC236}">
                  <a16:creationId xmlns:a16="http://schemas.microsoft.com/office/drawing/2014/main" id="{AF3D7E7E-065B-4AB2-9CAB-8346662CF69D}"/>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7" name="Group 11">
            <a:extLst>
              <a:ext uri="{FF2B5EF4-FFF2-40B4-BE49-F238E27FC236}">
                <a16:creationId xmlns:a16="http://schemas.microsoft.com/office/drawing/2014/main" id="{1017EE2A-A3A3-4C50-A6FC-9C64C15AD1E7}"/>
              </a:ext>
            </a:extLst>
          </p:cNvPr>
          <p:cNvGrpSpPr/>
          <p:nvPr/>
        </p:nvGrpSpPr>
        <p:grpSpPr>
          <a:xfrm rot="5400000">
            <a:off x="10340248" y="458914"/>
            <a:ext cx="1301806" cy="364929"/>
            <a:chOff x="0" y="0"/>
            <a:chExt cx="2038705" cy="571500"/>
          </a:xfrm>
        </p:grpSpPr>
        <p:sp>
          <p:nvSpPr>
            <p:cNvPr id="38" name="Freeform 12">
              <a:extLst>
                <a:ext uri="{FF2B5EF4-FFF2-40B4-BE49-F238E27FC236}">
                  <a16:creationId xmlns:a16="http://schemas.microsoft.com/office/drawing/2014/main" id="{FD055C5B-45EC-43DE-BD61-8603EC1FA01D}"/>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9" name="Group 13">
            <a:extLst>
              <a:ext uri="{FF2B5EF4-FFF2-40B4-BE49-F238E27FC236}">
                <a16:creationId xmlns:a16="http://schemas.microsoft.com/office/drawing/2014/main" id="{31EF5D43-B310-4C5C-85DF-67FBD3ECEEE8}"/>
              </a:ext>
            </a:extLst>
          </p:cNvPr>
          <p:cNvGrpSpPr/>
          <p:nvPr/>
        </p:nvGrpSpPr>
        <p:grpSpPr>
          <a:xfrm rot="5400000">
            <a:off x="14034549" y="468439"/>
            <a:ext cx="1301806" cy="364929"/>
            <a:chOff x="0" y="0"/>
            <a:chExt cx="2038705" cy="571500"/>
          </a:xfrm>
        </p:grpSpPr>
        <p:sp>
          <p:nvSpPr>
            <p:cNvPr id="40" name="Freeform 14">
              <a:extLst>
                <a:ext uri="{FF2B5EF4-FFF2-40B4-BE49-F238E27FC236}">
                  <a16:creationId xmlns:a16="http://schemas.microsoft.com/office/drawing/2014/main" id="{885A8644-2651-4E98-B61B-AA82C566BE2F}"/>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41" name="TextBox 16">
            <a:extLst>
              <a:ext uri="{FF2B5EF4-FFF2-40B4-BE49-F238E27FC236}">
                <a16:creationId xmlns:a16="http://schemas.microsoft.com/office/drawing/2014/main" id="{27DB3066-3266-452C-BC53-6DB0887EB63C}"/>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42" name="TextBox 17">
            <a:extLst>
              <a:ext uri="{FF2B5EF4-FFF2-40B4-BE49-F238E27FC236}">
                <a16:creationId xmlns:a16="http://schemas.microsoft.com/office/drawing/2014/main" id="{A15A82AF-13F0-4703-9014-542F95F372B3}"/>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43" name="TextBox 18">
            <a:extLst>
              <a:ext uri="{FF2B5EF4-FFF2-40B4-BE49-F238E27FC236}">
                <a16:creationId xmlns:a16="http://schemas.microsoft.com/office/drawing/2014/main" id="{E90B80BF-F76B-42B2-A37F-070E769BB121}"/>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4" name="TextBox 19">
            <a:extLst>
              <a:ext uri="{FF2B5EF4-FFF2-40B4-BE49-F238E27FC236}">
                <a16:creationId xmlns:a16="http://schemas.microsoft.com/office/drawing/2014/main" id="{3BC24102-A8D1-47B2-8E58-6DA38463EA50}"/>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5" name="TextBox 22">
            <a:extLst>
              <a:ext uri="{FF2B5EF4-FFF2-40B4-BE49-F238E27FC236}">
                <a16:creationId xmlns:a16="http://schemas.microsoft.com/office/drawing/2014/main" id="{9CE9FF20-928F-4EF8-9778-FE31FD29F67C}"/>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pic>
        <p:nvPicPr>
          <p:cNvPr id="46" name="Picture 45">
            <a:extLst>
              <a:ext uri="{FF2B5EF4-FFF2-40B4-BE49-F238E27FC236}">
                <a16:creationId xmlns:a16="http://schemas.microsoft.com/office/drawing/2014/main" id="{C57BB645-7DC9-43FB-B8D9-9200562A054A}"/>
              </a:ext>
            </a:extLst>
          </p:cNvPr>
          <p:cNvPicPr>
            <a:picLocks noChangeAspect="1"/>
          </p:cNvPicPr>
          <p:nvPr/>
        </p:nvPicPr>
        <p:blipFill>
          <a:blip r:embed="rId2"/>
          <a:stretch>
            <a:fillRect/>
          </a:stretch>
        </p:blipFill>
        <p:spPr>
          <a:xfrm>
            <a:off x="12310530" y="1195679"/>
            <a:ext cx="1066800" cy="1270747"/>
          </a:xfrm>
          <a:prstGeom prst="rect">
            <a:avLst/>
          </a:prstGeom>
        </p:spPr>
      </p:pic>
      <p:pic>
        <p:nvPicPr>
          <p:cNvPr id="23" name="Picture 17">
            <a:extLst>
              <a:ext uri="{FF2B5EF4-FFF2-40B4-BE49-F238E27FC236}">
                <a16:creationId xmlns:a16="http://schemas.microsoft.com/office/drawing/2014/main" id="{6BC23FE6-24AB-4377-9C34-ECA5E22F93B7}"/>
              </a:ext>
            </a:extLst>
          </p:cNvPr>
          <p:cNvPicPr>
            <a:picLocks noChangeAspect="1"/>
          </p:cNvPicPr>
          <p:nvPr/>
        </p:nvPicPr>
        <p:blipFill>
          <a:blip r:embed="rId3">
            <a:alphaModFix amt="52000"/>
          </a:blip>
          <a:srcRect/>
          <a:stretch>
            <a:fillRect/>
          </a:stretch>
        </p:blipFill>
        <p:spPr>
          <a:xfrm>
            <a:off x="690502" y="1678535"/>
            <a:ext cx="283987" cy="464602"/>
          </a:xfrm>
          <a:prstGeom prst="rect">
            <a:avLst/>
          </a:prstGeom>
        </p:spPr>
      </p:pic>
      <p:sp>
        <p:nvSpPr>
          <p:cNvPr id="24" name="TextBox 24">
            <a:extLst>
              <a:ext uri="{FF2B5EF4-FFF2-40B4-BE49-F238E27FC236}">
                <a16:creationId xmlns:a16="http://schemas.microsoft.com/office/drawing/2014/main" id="{B56039CC-DB06-4BF8-A451-69C43B8A3063}"/>
              </a:ext>
            </a:extLst>
          </p:cNvPr>
          <p:cNvSpPr txBox="1"/>
          <p:nvPr/>
        </p:nvSpPr>
        <p:spPr>
          <a:xfrm>
            <a:off x="1268985" y="1576042"/>
            <a:ext cx="6046914" cy="587084"/>
          </a:xfrm>
          <a:prstGeom prst="rect">
            <a:avLst/>
          </a:prstGeom>
        </p:spPr>
        <p:txBody>
          <a:bodyPr lIns="0" tIns="0" rIns="0" bIns="0" rtlCol="0" anchor="t">
            <a:spAutoFit/>
          </a:bodyPr>
          <a:lstStyle/>
          <a:p>
            <a:pPr>
              <a:lnSpc>
                <a:spcPts val="5040"/>
              </a:lnSpc>
            </a:pPr>
            <a:r>
              <a:rPr lang="en-US" sz="3600" dirty="0" err="1">
                <a:solidFill>
                  <a:srgbClr val="286A6C"/>
                </a:solidFill>
                <a:latin typeface="Aileron Regular Bold"/>
              </a:rPr>
              <a:t>Projets</a:t>
            </a:r>
            <a:r>
              <a:rPr lang="en-US" sz="3600" dirty="0">
                <a:solidFill>
                  <a:srgbClr val="286A6C"/>
                </a:solidFill>
                <a:latin typeface="Aileron Regular Bold"/>
              </a:rPr>
              <a:t> </a:t>
            </a:r>
            <a:r>
              <a:rPr lang="en-US" sz="3600" dirty="0" err="1">
                <a:solidFill>
                  <a:srgbClr val="286A6C"/>
                </a:solidFill>
                <a:latin typeface="Aileron Regular Bold"/>
              </a:rPr>
              <a:t>réalisés</a:t>
            </a:r>
            <a:endParaRPr lang="en-US" sz="3600" dirty="0">
              <a:solidFill>
                <a:srgbClr val="286A6C"/>
              </a:solidFill>
              <a:latin typeface="Aileron Regular 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DE5303D-C8C5-4F81-A4EC-2DE3E63BE937}"/>
              </a:ext>
            </a:extLst>
          </p:cNvPr>
          <p:cNvSpPr txBox="1"/>
          <p:nvPr/>
        </p:nvSpPr>
        <p:spPr>
          <a:xfrm>
            <a:off x="14914931" y="1788796"/>
            <a:ext cx="3127325" cy="507831"/>
          </a:xfrm>
          <a:prstGeom prst="rect">
            <a:avLst/>
          </a:prstGeom>
          <a:noFill/>
        </p:spPr>
        <p:txBody>
          <a:bodyPr wrap="square" rtlCol="0">
            <a:spAutoFit/>
          </a:bodyPr>
          <a:lstStyle/>
          <a:p>
            <a:endParaRPr lang="fr-FR" sz="2700" dirty="0"/>
          </a:p>
        </p:txBody>
      </p:sp>
      <p:grpSp>
        <p:nvGrpSpPr>
          <p:cNvPr id="74" name="Group 73">
            <a:extLst>
              <a:ext uri="{FF2B5EF4-FFF2-40B4-BE49-F238E27FC236}">
                <a16:creationId xmlns:a16="http://schemas.microsoft.com/office/drawing/2014/main" id="{D996B19B-C579-46F4-98CD-0629E491FDA2}"/>
              </a:ext>
            </a:extLst>
          </p:cNvPr>
          <p:cNvGrpSpPr/>
          <p:nvPr/>
        </p:nvGrpSpPr>
        <p:grpSpPr>
          <a:xfrm>
            <a:off x="2362200" y="3695700"/>
            <a:ext cx="12886650" cy="5013887"/>
            <a:chOff x="1087775" y="1743206"/>
            <a:chExt cx="8399378" cy="2713737"/>
          </a:xfrm>
        </p:grpSpPr>
        <p:cxnSp>
          <p:nvCxnSpPr>
            <p:cNvPr id="77" name="Connecteur droit avec flèche 30">
              <a:extLst>
                <a:ext uri="{FF2B5EF4-FFF2-40B4-BE49-F238E27FC236}">
                  <a16:creationId xmlns:a16="http://schemas.microsoft.com/office/drawing/2014/main" id="{3AD04112-3CBC-466A-9BF5-A446FAE355C0}"/>
                </a:ext>
              </a:extLst>
            </p:cNvPr>
            <p:cNvCxnSpPr>
              <a:cxnSpLocks/>
            </p:cNvCxnSpPr>
            <p:nvPr/>
          </p:nvCxnSpPr>
          <p:spPr>
            <a:xfrm>
              <a:off x="3636129" y="3120917"/>
              <a:ext cx="1210090" cy="8305"/>
            </a:xfrm>
            <a:prstGeom prst="straightConnector1">
              <a:avLst/>
            </a:prstGeom>
            <a:noFill/>
            <a:ln w="19046" cap="flat">
              <a:solidFill>
                <a:schemeClr val="accent5"/>
              </a:solidFill>
              <a:prstDash val="solid"/>
              <a:miter/>
              <a:tailEnd type="arrow"/>
            </a:ln>
          </p:spPr>
        </p:cxnSp>
        <p:pic>
          <p:nvPicPr>
            <p:cNvPr id="78" name="Image 71">
              <a:extLst>
                <a:ext uri="{FF2B5EF4-FFF2-40B4-BE49-F238E27FC236}">
                  <a16:creationId xmlns:a16="http://schemas.microsoft.com/office/drawing/2014/main" id="{03A754D7-2378-4CA7-ADA3-8D6E2AD64A63}"/>
                </a:ext>
              </a:extLst>
            </p:cNvPr>
            <p:cNvPicPr>
              <a:picLocks noChangeAspect="1"/>
            </p:cNvPicPr>
            <p:nvPr/>
          </p:nvPicPr>
          <p:blipFill>
            <a:blip r:embed="rId3"/>
            <a:stretch>
              <a:fillRect/>
            </a:stretch>
          </p:blipFill>
          <p:spPr>
            <a:xfrm>
              <a:off x="2977250" y="2792584"/>
              <a:ext cx="439252" cy="614981"/>
            </a:xfrm>
            <a:prstGeom prst="rect">
              <a:avLst/>
            </a:prstGeom>
            <a:noFill/>
            <a:ln cap="flat">
              <a:noFill/>
            </a:ln>
          </p:spPr>
        </p:pic>
        <p:pic>
          <p:nvPicPr>
            <p:cNvPr id="79" name="Picture 78">
              <a:extLst>
                <a:ext uri="{FF2B5EF4-FFF2-40B4-BE49-F238E27FC236}">
                  <a16:creationId xmlns:a16="http://schemas.microsoft.com/office/drawing/2014/main" id="{47D6A759-655F-4665-988C-B54BC8AEF977}"/>
                </a:ext>
              </a:extLst>
            </p:cNvPr>
            <p:cNvPicPr>
              <a:picLocks noChangeAspect="1"/>
            </p:cNvPicPr>
            <p:nvPr/>
          </p:nvPicPr>
          <p:blipFill>
            <a:blip r:embed="rId4"/>
            <a:stretch>
              <a:fillRect/>
            </a:stretch>
          </p:blipFill>
          <p:spPr>
            <a:xfrm>
              <a:off x="1229234" y="2160661"/>
              <a:ext cx="535012" cy="471252"/>
            </a:xfrm>
            <a:prstGeom prst="rect">
              <a:avLst/>
            </a:prstGeom>
          </p:spPr>
        </p:pic>
        <p:pic>
          <p:nvPicPr>
            <p:cNvPr id="81" name="Image 29">
              <a:extLst>
                <a:ext uri="{FF2B5EF4-FFF2-40B4-BE49-F238E27FC236}">
                  <a16:creationId xmlns:a16="http://schemas.microsoft.com/office/drawing/2014/main" id="{8263A902-9838-49A4-9F2A-CB40C622298E}"/>
                </a:ext>
              </a:extLst>
            </p:cNvPr>
            <p:cNvPicPr>
              <a:picLocks noChangeAspect="1"/>
            </p:cNvPicPr>
            <p:nvPr/>
          </p:nvPicPr>
          <p:blipFill>
            <a:blip r:embed="rId5"/>
            <a:stretch>
              <a:fillRect/>
            </a:stretch>
          </p:blipFill>
          <p:spPr>
            <a:xfrm>
              <a:off x="1087775" y="2562776"/>
              <a:ext cx="1045441" cy="1091203"/>
            </a:xfrm>
            <a:prstGeom prst="rect">
              <a:avLst/>
            </a:prstGeom>
            <a:noFill/>
            <a:ln cap="flat">
              <a:noFill/>
            </a:ln>
          </p:spPr>
        </p:pic>
        <p:sp>
          <p:nvSpPr>
            <p:cNvPr id="82" name="Rectangle : coins arrondis 34">
              <a:extLst>
                <a:ext uri="{FF2B5EF4-FFF2-40B4-BE49-F238E27FC236}">
                  <a16:creationId xmlns:a16="http://schemas.microsoft.com/office/drawing/2014/main" id="{2E747B12-1E28-4EF0-A5D6-3F92E6092A35}"/>
                </a:ext>
              </a:extLst>
            </p:cNvPr>
            <p:cNvSpPr/>
            <p:nvPr/>
          </p:nvSpPr>
          <p:spPr>
            <a:xfrm>
              <a:off x="2571248" y="1743206"/>
              <a:ext cx="6915905" cy="2713737"/>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chemeClr val="accent5"/>
              </a:solidFill>
              <a:prstDash val="solid"/>
              <a:miter/>
            </a:ln>
          </p:spPr>
          <p:txBody>
            <a:bodyPr vert="horz" wrap="square" lIns="75824" tIns="37913" rIns="75824" bIns="37913" anchor="ctr" anchorCtr="1" compatLnSpc="1">
              <a:noAutofit/>
            </a:bodyPr>
            <a:lstStyle/>
            <a:p>
              <a:pPr algn="ctr" defTabSz="758256">
                <a:defRPr sz="1800" b="0" i="0" u="none" strike="noStrike" kern="0" cap="none" spc="0" baseline="0">
                  <a:solidFill>
                    <a:srgbClr val="000000"/>
                  </a:solidFill>
                  <a:uFillTx/>
                </a:defRPr>
              </a:pPr>
              <a:endParaRPr lang="fr-FR" sz="8165">
                <a:solidFill>
                  <a:srgbClr val="FFFFFF"/>
                </a:solidFill>
                <a:latin typeface="Calibri"/>
              </a:endParaRPr>
            </a:p>
          </p:txBody>
        </p:sp>
        <p:cxnSp>
          <p:nvCxnSpPr>
            <p:cNvPr id="83" name="Connecteur droit avec flèche 30">
              <a:extLst>
                <a:ext uri="{FF2B5EF4-FFF2-40B4-BE49-F238E27FC236}">
                  <a16:creationId xmlns:a16="http://schemas.microsoft.com/office/drawing/2014/main" id="{829DABD2-5BF4-41F4-821C-466018FE4FEA}"/>
                </a:ext>
              </a:extLst>
            </p:cNvPr>
            <p:cNvCxnSpPr>
              <a:cxnSpLocks/>
              <a:endCxn id="6" idx="1"/>
            </p:cNvCxnSpPr>
            <p:nvPr/>
          </p:nvCxnSpPr>
          <p:spPr>
            <a:xfrm flipV="1">
              <a:off x="6919535" y="4321327"/>
              <a:ext cx="1184817" cy="7935"/>
            </a:xfrm>
            <a:prstGeom prst="straightConnector1">
              <a:avLst/>
            </a:prstGeom>
            <a:noFill/>
            <a:ln w="19046" cap="flat">
              <a:solidFill>
                <a:schemeClr val="accent5"/>
              </a:solidFill>
              <a:prstDash val="solid"/>
              <a:miter/>
              <a:tailEnd type="arrow"/>
            </a:ln>
          </p:spPr>
        </p:cxnSp>
        <p:sp>
          <p:nvSpPr>
            <p:cNvPr id="84" name="ZoneTexte 82">
              <a:extLst>
                <a:ext uri="{FF2B5EF4-FFF2-40B4-BE49-F238E27FC236}">
                  <a16:creationId xmlns:a16="http://schemas.microsoft.com/office/drawing/2014/main" id="{48483BA6-29FE-4F19-86E8-30399C34CFF6}"/>
                </a:ext>
              </a:extLst>
            </p:cNvPr>
            <p:cNvSpPr txBox="1"/>
            <p:nvPr/>
          </p:nvSpPr>
          <p:spPr>
            <a:xfrm>
              <a:off x="1136682" y="3517309"/>
              <a:ext cx="1491503" cy="684653"/>
            </a:xfrm>
            <a:prstGeom prst="rect">
              <a:avLst/>
            </a:prstGeom>
            <a:noFill/>
            <a:ln>
              <a:solidFill>
                <a:schemeClr val="bg1"/>
              </a:solidFill>
            </a:ln>
          </p:spPr>
          <p:txBody>
            <a:bodyPr wrap="square" rtlCol="0">
              <a:spAutoFit/>
            </a:bodyPr>
            <a:lstStyle/>
            <a:p>
              <a:r>
                <a:rPr lang="fr-FR" sz="3810" dirty="0"/>
                <a:t>VM</a:t>
              </a:r>
            </a:p>
            <a:p>
              <a:r>
                <a:rPr lang="fr-FR" sz="1905" dirty="0"/>
                <a:t>Environnement Deloitte</a:t>
              </a:r>
            </a:p>
          </p:txBody>
        </p:sp>
        <p:sp>
          <p:nvSpPr>
            <p:cNvPr id="85" name="TextBox 84">
              <a:extLst>
                <a:ext uri="{FF2B5EF4-FFF2-40B4-BE49-F238E27FC236}">
                  <a16:creationId xmlns:a16="http://schemas.microsoft.com/office/drawing/2014/main" id="{C1E2A59B-B425-41F8-A449-9D2BC45618F0}"/>
                </a:ext>
              </a:extLst>
            </p:cNvPr>
            <p:cNvSpPr txBox="1"/>
            <p:nvPr/>
          </p:nvSpPr>
          <p:spPr>
            <a:xfrm>
              <a:off x="5813946" y="2056008"/>
              <a:ext cx="2242929" cy="203994"/>
            </a:xfrm>
            <a:prstGeom prst="rect">
              <a:avLst/>
            </a:prstGeom>
            <a:noFill/>
          </p:spPr>
          <p:txBody>
            <a:bodyPr wrap="square" lIns="0" tIns="0" rIns="0" bIns="0" rtlCol="0">
              <a:spAutoFit/>
            </a:bodyPr>
            <a:lstStyle/>
            <a:p>
              <a:pPr marL="276515" indent="-276515">
                <a:spcBef>
                  <a:spcPts val="816"/>
                </a:spcBef>
                <a:buSzPct val="100000"/>
                <a:buFont typeface="Arial"/>
                <a:buChar char="•"/>
              </a:pPr>
              <a:endParaRPr lang="fr-FR" sz="2449" dirty="0">
                <a:solidFill>
                  <a:srgbClr val="313131"/>
                </a:solidFill>
              </a:endParaRPr>
            </a:p>
          </p:txBody>
        </p:sp>
        <p:cxnSp>
          <p:nvCxnSpPr>
            <p:cNvPr id="90" name="Connector: Elbow 89">
              <a:extLst>
                <a:ext uri="{FF2B5EF4-FFF2-40B4-BE49-F238E27FC236}">
                  <a16:creationId xmlns:a16="http://schemas.microsoft.com/office/drawing/2014/main" id="{A13204D2-1A00-4389-B95A-30ECDDAEE268}"/>
                </a:ext>
              </a:extLst>
            </p:cNvPr>
            <p:cNvCxnSpPr>
              <a:cxnSpLocks/>
            </p:cNvCxnSpPr>
            <p:nvPr/>
          </p:nvCxnSpPr>
          <p:spPr>
            <a:xfrm rot="5400000" flipH="1" flipV="1">
              <a:off x="6232689" y="2474416"/>
              <a:ext cx="924880" cy="149948"/>
            </a:xfrm>
            <a:prstGeom prst="bentConnector2">
              <a:avLst/>
            </a:prstGeom>
            <a:noFill/>
            <a:ln w="19046" cap="flat">
              <a:solidFill>
                <a:schemeClr val="accent5"/>
              </a:solidFill>
              <a:prstDash val="solid"/>
              <a:miter/>
              <a:tailEnd type="arrow"/>
            </a:ln>
          </p:spPr>
        </p:cxnSp>
        <p:cxnSp>
          <p:nvCxnSpPr>
            <p:cNvPr id="91" name="Connector: Elbow 90">
              <a:extLst>
                <a:ext uri="{FF2B5EF4-FFF2-40B4-BE49-F238E27FC236}">
                  <a16:creationId xmlns:a16="http://schemas.microsoft.com/office/drawing/2014/main" id="{280E54EC-2039-429C-8822-1161E2235A19}"/>
                </a:ext>
              </a:extLst>
            </p:cNvPr>
            <p:cNvCxnSpPr>
              <a:cxnSpLocks/>
            </p:cNvCxnSpPr>
            <p:nvPr/>
          </p:nvCxnSpPr>
          <p:spPr>
            <a:xfrm rot="16200000" flipH="1">
              <a:off x="6154467" y="3476587"/>
              <a:ext cx="1147018" cy="215642"/>
            </a:xfrm>
            <a:prstGeom prst="bentConnector2">
              <a:avLst/>
            </a:prstGeom>
            <a:noFill/>
            <a:ln w="19046" cap="flat">
              <a:solidFill>
                <a:schemeClr val="accent5"/>
              </a:solidFill>
              <a:prstDash val="solid"/>
              <a:miter/>
              <a:tailEnd type="arrow"/>
            </a:ln>
          </p:spPr>
        </p:cxnSp>
      </p:grpSp>
      <p:pic>
        <p:nvPicPr>
          <p:cNvPr id="92" name="Picture 91">
            <a:extLst>
              <a:ext uri="{FF2B5EF4-FFF2-40B4-BE49-F238E27FC236}">
                <a16:creationId xmlns:a16="http://schemas.microsoft.com/office/drawing/2014/main" id="{2FD2C2BF-B3B4-4C84-93F6-007AED7AD141}"/>
              </a:ext>
            </a:extLst>
          </p:cNvPr>
          <p:cNvPicPr>
            <a:picLocks noChangeAspect="1"/>
          </p:cNvPicPr>
          <p:nvPr/>
        </p:nvPicPr>
        <p:blipFill rotWithShape="1">
          <a:blip r:embed="rId6"/>
          <a:srcRect l="15373" t="15416" r="12328" b="12443"/>
          <a:stretch/>
        </p:blipFill>
        <p:spPr>
          <a:xfrm>
            <a:off x="13860137" y="4122468"/>
            <a:ext cx="1153763" cy="615000"/>
          </a:xfrm>
          <a:prstGeom prst="rect">
            <a:avLst/>
          </a:prstGeom>
        </p:spPr>
      </p:pic>
      <p:sp>
        <p:nvSpPr>
          <p:cNvPr id="93" name="ZoneTexte 82">
            <a:extLst>
              <a:ext uri="{FF2B5EF4-FFF2-40B4-BE49-F238E27FC236}">
                <a16:creationId xmlns:a16="http://schemas.microsoft.com/office/drawing/2014/main" id="{73BDF96D-C213-4FD3-8A17-E0D752552FE9}"/>
              </a:ext>
            </a:extLst>
          </p:cNvPr>
          <p:cNvSpPr txBox="1"/>
          <p:nvPr/>
        </p:nvSpPr>
        <p:spPr>
          <a:xfrm>
            <a:off x="11703218" y="4007022"/>
            <a:ext cx="2203748" cy="800989"/>
          </a:xfrm>
          <a:prstGeom prst="rect">
            <a:avLst/>
          </a:prstGeom>
          <a:noFill/>
          <a:ln>
            <a:solidFill>
              <a:schemeClr val="bg1"/>
            </a:solidFill>
          </a:ln>
        </p:spPr>
        <p:txBody>
          <a:bodyPr wrap="square" rtlCol="0">
            <a:spAutoFit/>
          </a:bodyPr>
          <a:lstStyle/>
          <a:p>
            <a:pPr algn="ctr"/>
            <a:r>
              <a:rPr lang="fr-FR" sz="2700" dirty="0"/>
              <a:t>Sage ERP X3</a:t>
            </a:r>
          </a:p>
          <a:p>
            <a:pPr algn="ctr"/>
            <a:r>
              <a:rPr lang="fr-FR" sz="1905" dirty="0"/>
              <a:t>Lettrage manuel</a:t>
            </a:r>
          </a:p>
        </p:txBody>
      </p:sp>
      <p:pic>
        <p:nvPicPr>
          <p:cNvPr id="96" name="Graphique 77" descr="Tête avec engrenages">
            <a:extLst>
              <a:ext uri="{FF2B5EF4-FFF2-40B4-BE49-F238E27FC236}">
                <a16:creationId xmlns:a16="http://schemas.microsoft.com/office/drawing/2014/main" id="{DCBE81CE-5614-40C4-8686-5D490A4A463B}"/>
              </a:ext>
            </a:extLst>
          </p:cNvPr>
          <p:cNvPicPr>
            <a:picLocks noChangeAspect="1"/>
          </p:cNvPicPr>
          <p:nvPr/>
        </p:nvPicPr>
        <p:blipFill>
          <a:blip r:embed="rId7">
            <a:duotone>
              <a:schemeClr val="accent5">
                <a:shade val="45000"/>
                <a:satMod val="135000"/>
              </a:schemeClr>
              <a:prstClr val="white"/>
            </a:duotone>
            <a:extLst>
              <a:ext uri="{96DAC541-7B7A-43D3-8B79-37D633B846F1}">
                <asvg:svgBlip xmlns:asvg="http://schemas.microsoft.com/office/drawing/2016/SVG/main" r:embed="rId8"/>
              </a:ext>
            </a:extLst>
          </a:blip>
          <a:stretch>
            <a:fillRect/>
          </a:stretch>
        </p:blipFill>
        <p:spPr>
          <a:xfrm>
            <a:off x="7912192" y="5167920"/>
            <a:ext cx="1577568" cy="1906523"/>
          </a:xfrm>
          <a:prstGeom prst="rect">
            <a:avLst/>
          </a:prstGeom>
          <a:noFill/>
          <a:ln cap="flat">
            <a:noFill/>
          </a:ln>
        </p:spPr>
      </p:pic>
      <p:sp>
        <p:nvSpPr>
          <p:cNvPr id="97" name="TextBox 96">
            <a:extLst>
              <a:ext uri="{FF2B5EF4-FFF2-40B4-BE49-F238E27FC236}">
                <a16:creationId xmlns:a16="http://schemas.microsoft.com/office/drawing/2014/main" id="{60E4640A-D6D3-465F-91CF-A9D5277C2FA2}"/>
              </a:ext>
            </a:extLst>
          </p:cNvPr>
          <p:cNvSpPr txBox="1"/>
          <p:nvPr/>
        </p:nvSpPr>
        <p:spPr>
          <a:xfrm>
            <a:off x="7598270" y="7074442"/>
            <a:ext cx="2427845" cy="753796"/>
          </a:xfrm>
          <a:prstGeom prst="rect">
            <a:avLst/>
          </a:prstGeom>
          <a:noFill/>
        </p:spPr>
        <p:txBody>
          <a:bodyPr wrap="square" lIns="0" tIns="0" rIns="0" bIns="0" rtlCol="0">
            <a:spAutoFit/>
          </a:bodyPr>
          <a:lstStyle/>
          <a:p>
            <a:pPr algn="ctr">
              <a:spcBef>
                <a:spcPts val="816"/>
              </a:spcBef>
              <a:buSzPct val="100000"/>
            </a:pPr>
            <a:r>
              <a:rPr lang="fr-FR" sz="2449" b="1" dirty="0">
                <a:solidFill>
                  <a:srgbClr val="313131"/>
                </a:solidFill>
              </a:rPr>
              <a:t>Robot Lettrage Fournisseurs</a:t>
            </a:r>
          </a:p>
        </p:txBody>
      </p:sp>
      <p:sp>
        <p:nvSpPr>
          <p:cNvPr id="102" name="TextBox 101">
            <a:extLst>
              <a:ext uri="{FF2B5EF4-FFF2-40B4-BE49-F238E27FC236}">
                <a16:creationId xmlns:a16="http://schemas.microsoft.com/office/drawing/2014/main" id="{A5E79B5C-EEB0-4A39-8957-27B1E0462EB1}"/>
              </a:ext>
            </a:extLst>
          </p:cNvPr>
          <p:cNvSpPr txBox="1"/>
          <p:nvPr/>
        </p:nvSpPr>
        <p:spPr>
          <a:xfrm>
            <a:off x="5802913" y="4693737"/>
            <a:ext cx="2884665" cy="856388"/>
          </a:xfrm>
          <a:prstGeom prst="rect">
            <a:avLst/>
          </a:prstGeom>
          <a:noFill/>
        </p:spPr>
        <p:txBody>
          <a:bodyPr wrap="square" lIns="0" tIns="0" rIns="0" bIns="0" rtlCol="0">
            <a:spAutoFit/>
          </a:bodyPr>
          <a:lstStyle/>
          <a:p>
            <a:pPr>
              <a:spcBef>
                <a:spcPts val="816"/>
              </a:spcBef>
              <a:buSzPct val="100000"/>
            </a:pPr>
            <a:r>
              <a:rPr lang="fr-FR" sz="2449" dirty="0">
                <a:solidFill>
                  <a:srgbClr val="313131"/>
                </a:solidFill>
              </a:rPr>
              <a:t>Input du Robot:</a:t>
            </a:r>
          </a:p>
          <a:p>
            <a:pPr>
              <a:spcBef>
                <a:spcPts val="816"/>
              </a:spcBef>
              <a:buSzPct val="100000"/>
            </a:pPr>
            <a:r>
              <a:rPr lang="fr-FR" sz="2449" dirty="0">
                <a:solidFill>
                  <a:srgbClr val="313131"/>
                </a:solidFill>
              </a:rPr>
              <a:t>Fichier </a:t>
            </a:r>
            <a:r>
              <a:rPr lang="fr-FR" sz="2449" dirty="0" err="1">
                <a:solidFill>
                  <a:srgbClr val="313131"/>
                </a:solidFill>
              </a:rPr>
              <a:t>TiersList</a:t>
            </a:r>
            <a:endParaRPr lang="fr-FR" sz="2449" dirty="0">
              <a:solidFill>
                <a:srgbClr val="313131"/>
              </a:solidFill>
            </a:endParaRPr>
          </a:p>
        </p:txBody>
      </p:sp>
      <p:sp>
        <p:nvSpPr>
          <p:cNvPr id="107" name="Rectangle 106">
            <a:extLst>
              <a:ext uri="{FF2B5EF4-FFF2-40B4-BE49-F238E27FC236}">
                <a16:creationId xmlns:a16="http://schemas.microsoft.com/office/drawing/2014/main" id="{587E1F0D-C141-4417-9A41-02A2CFC66612}"/>
              </a:ext>
            </a:extLst>
          </p:cNvPr>
          <p:cNvSpPr/>
          <p:nvPr/>
        </p:nvSpPr>
        <p:spPr>
          <a:xfrm>
            <a:off x="11809305" y="5906931"/>
            <a:ext cx="2600526" cy="461665"/>
          </a:xfrm>
          <a:prstGeom prst="rect">
            <a:avLst/>
          </a:prstGeom>
        </p:spPr>
        <p:txBody>
          <a:bodyPr wrap="square">
            <a:spAutoFit/>
          </a:bodyPr>
          <a:lstStyle/>
          <a:p>
            <a:pPr algn="ctr"/>
            <a:r>
              <a:rPr lang="fr-FR" sz="2400" dirty="0"/>
              <a:t>Lettrage des lignes</a:t>
            </a:r>
          </a:p>
        </p:txBody>
      </p:sp>
      <p:sp>
        <p:nvSpPr>
          <p:cNvPr id="108" name="ZoneTexte 82">
            <a:extLst>
              <a:ext uri="{FF2B5EF4-FFF2-40B4-BE49-F238E27FC236}">
                <a16:creationId xmlns:a16="http://schemas.microsoft.com/office/drawing/2014/main" id="{52D7F59B-5D98-4B4C-8363-4EEB5EC49FC7}"/>
              </a:ext>
            </a:extLst>
          </p:cNvPr>
          <p:cNvSpPr txBox="1"/>
          <p:nvPr/>
        </p:nvSpPr>
        <p:spPr>
          <a:xfrm>
            <a:off x="11802726" y="7347287"/>
            <a:ext cx="3527651" cy="1094146"/>
          </a:xfrm>
          <a:prstGeom prst="rect">
            <a:avLst/>
          </a:prstGeom>
          <a:noFill/>
          <a:ln>
            <a:solidFill>
              <a:schemeClr val="bg1"/>
            </a:solidFill>
          </a:ln>
        </p:spPr>
        <p:txBody>
          <a:bodyPr wrap="square" rtlCol="0">
            <a:spAutoFit/>
          </a:bodyPr>
          <a:lstStyle/>
          <a:p>
            <a:r>
              <a:rPr lang="fr-FR" sz="2700" dirty="0"/>
              <a:t>Outlook</a:t>
            </a:r>
            <a:endParaRPr lang="fr-FR" sz="3810" dirty="0"/>
          </a:p>
          <a:p>
            <a:r>
              <a:rPr lang="fr-FR" sz="1905" dirty="0"/>
              <a:t>L’envoie du mail de confirmation de lettrage avec rapport</a:t>
            </a:r>
          </a:p>
        </p:txBody>
      </p:sp>
      <p:pic>
        <p:nvPicPr>
          <p:cNvPr id="109" name="Picture 108">
            <a:extLst>
              <a:ext uri="{FF2B5EF4-FFF2-40B4-BE49-F238E27FC236}">
                <a16:creationId xmlns:a16="http://schemas.microsoft.com/office/drawing/2014/main" id="{0E62350A-0825-4B84-B590-CD1B062E5C55}"/>
              </a:ext>
            </a:extLst>
          </p:cNvPr>
          <p:cNvPicPr>
            <a:picLocks noChangeAspect="1"/>
          </p:cNvPicPr>
          <p:nvPr/>
        </p:nvPicPr>
        <p:blipFill>
          <a:blip r:embed="rId9"/>
          <a:stretch>
            <a:fillRect/>
          </a:stretch>
        </p:blipFill>
        <p:spPr>
          <a:xfrm>
            <a:off x="11193881" y="7734849"/>
            <a:ext cx="608846" cy="576050"/>
          </a:xfrm>
          <a:prstGeom prst="rect">
            <a:avLst/>
          </a:prstGeom>
        </p:spPr>
      </p:pic>
      <p:pic>
        <p:nvPicPr>
          <p:cNvPr id="110" name="Picture 109">
            <a:extLst>
              <a:ext uri="{FF2B5EF4-FFF2-40B4-BE49-F238E27FC236}">
                <a16:creationId xmlns:a16="http://schemas.microsoft.com/office/drawing/2014/main" id="{1504B97E-C851-4BCC-9177-6FC74C898A8D}"/>
              </a:ext>
            </a:extLst>
          </p:cNvPr>
          <p:cNvPicPr>
            <a:picLocks noChangeAspect="1"/>
          </p:cNvPicPr>
          <p:nvPr/>
        </p:nvPicPr>
        <p:blipFill rotWithShape="1">
          <a:blip r:embed="rId10"/>
          <a:srcRect r="29471" b="17663"/>
          <a:stretch/>
        </p:blipFill>
        <p:spPr>
          <a:xfrm>
            <a:off x="13293408" y="5479074"/>
            <a:ext cx="1531665" cy="411737"/>
          </a:xfrm>
          <a:prstGeom prst="rect">
            <a:avLst/>
          </a:prstGeom>
        </p:spPr>
      </p:pic>
      <p:pic>
        <p:nvPicPr>
          <p:cNvPr id="4" name="Picture 3">
            <a:extLst>
              <a:ext uri="{FF2B5EF4-FFF2-40B4-BE49-F238E27FC236}">
                <a16:creationId xmlns:a16="http://schemas.microsoft.com/office/drawing/2014/main" id="{A3861C1B-5F90-4F08-98D4-C82FF0D5C1D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V="1">
            <a:off x="11281131" y="3883321"/>
            <a:ext cx="656994" cy="656994"/>
          </a:xfrm>
          <a:prstGeom prst="rect">
            <a:avLst/>
          </a:prstGeom>
        </p:spPr>
      </p:pic>
      <p:pic>
        <p:nvPicPr>
          <p:cNvPr id="6" name="Picture 5">
            <a:extLst>
              <a:ext uri="{FF2B5EF4-FFF2-40B4-BE49-F238E27FC236}">
                <a16:creationId xmlns:a16="http://schemas.microsoft.com/office/drawing/2014/main" id="{17F5AF15-B062-4261-883A-4C0674182E3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V="1">
            <a:off x="11257544" y="5917979"/>
            <a:ext cx="620615" cy="620615"/>
          </a:xfrm>
          <a:prstGeom prst="rect">
            <a:avLst/>
          </a:prstGeom>
        </p:spPr>
      </p:pic>
      <p:sp>
        <p:nvSpPr>
          <p:cNvPr id="10" name="Slide Number Placeholder 9">
            <a:extLst>
              <a:ext uri="{FF2B5EF4-FFF2-40B4-BE49-F238E27FC236}">
                <a16:creationId xmlns:a16="http://schemas.microsoft.com/office/drawing/2014/main" id="{77EE731A-1E9C-4343-A634-18FC93B7A1E0}"/>
              </a:ext>
            </a:extLst>
          </p:cNvPr>
          <p:cNvSpPr>
            <a:spLocks noGrp="1"/>
          </p:cNvSpPr>
          <p:nvPr>
            <p:ph type="sldNum" sz="quarter" idx="4"/>
          </p:nvPr>
        </p:nvSpPr>
        <p:spPr/>
        <p:txBody>
          <a:bodyPr/>
          <a:lstStyle/>
          <a:p>
            <a:pPr defTabSz="1244316">
              <a:spcBef>
                <a:spcPts val="816"/>
              </a:spcBef>
              <a:buSzPct val="100000"/>
            </a:pPr>
            <a:fld id="{6389EFCB-0C24-4FEF-BD3B-71D94CF43C76}" type="slidenum">
              <a:rPr lang="fr-FR" smtClean="0"/>
              <a:pPr defTabSz="1244316">
                <a:spcBef>
                  <a:spcPts val="816"/>
                </a:spcBef>
                <a:buSzPct val="100000"/>
              </a:pPr>
              <a:t>28</a:t>
            </a:fld>
            <a:endParaRPr lang="fr-FR"/>
          </a:p>
        </p:txBody>
      </p:sp>
      <p:sp>
        <p:nvSpPr>
          <p:cNvPr id="34" name="AutoShape 7">
            <a:extLst>
              <a:ext uri="{FF2B5EF4-FFF2-40B4-BE49-F238E27FC236}">
                <a16:creationId xmlns:a16="http://schemas.microsoft.com/office/drawing/2014/main" id="{A534291E-9FA5-4AC0-8FAC-88F306534E2B}"/>
              </a:ext>
            </a:extLst>
          </p:cNvPr>
          <p:cNvSpPr/>
          <p:nvPr/>
        </p:nvSpPr>
        <p:spPr>
          <a:xfrm>
            <a:off x="11010201" y="0"/>
            <a:ext cx="3656202" cy="2587428"/>
          </a:xfrm>
          <a:prstGeom prst="rect">
            <a:avLst/>
          </a:prstGeom>
          <a:solidFill>
            <a:srgbClr val="9AC026"/>
          </a:solidFill>
        </p:spPr>
      </p:sp>
      <p:sp>
        <p:nvSpPr>
          <p:cNvPr id="35" name="AutoShape 2">
            <a:extLst>
              <a:ext uri="{FF2B5EF4-FFF2-40B4-BE49-F238E27FC236}">
                <a16:creationId xmlns:a16="http://schemas.microsoft.com/office/drawing/2014/main" id="{15171287-156B-46F0-974C-DF9A3041ADD0}"/>
              </a:ext>
            </a:extLst>
          </p:cNvPr>
          <p:cNvSpPr/>
          <p:nvPr/>
        </p:nvSpPr>
        <p:spPr>
          <a:xfrm>
            <a:off x="0" y="-8092"/>
            <a:ext cx="3656202" cy="1301806"/>
          </a:xfrm>
          <a:prstGeom prst="rect">
            <a:avLst/>
          </a:prstGeom>
          <a:solidFill>
            <a:srgbClr val="9AC026">
              <a:alpha val="80000"/>
            </a:srgbClr>
          </a:solidFill>
        </p:spPr>
      </p:sp>
      <p:sp>
        <p:nvSpPr>
          <p:cNvPr id="36" name="AutoShape 3">
            <a:extLst>
              <a:ext uri="{FF2B5EF4-FFF2-40B4-BE49-F238E27FC236}">
                <a16:creationId xmlns:a16="http://schemas.microsoft.com/office/drawing/2014/main" id="{F3DB1677-EF89-4A15-AE09-A158DF487127}"/>
              </a:ext>
            </a:extLst>
          </p:cNvPr>
          <p:cNvSpPr/>
          <p:nvPr/>
        </p:nvSpPr>
        <p:spPr>
          <a:xfrm>
            <a:off x="3659698" y="0"/>
            <a:ext cx="3656202" cy="1301806"/>
          </a:xfrm>
          <a:prstGeom prst="rect">
            <a:avLst/>
          </a:prstGeom>
          <a:solidFill>
            <a:srgbClr val="9AC026">
              <a:alpha val="80000"/>
            </a:srgbClr>
          </a:solidFill>
        </p:spPr>
      </p:sp>
      <p:sp>
        <p:nvSpPr>
          <p:cNvPr id="37" name="AutoShape 4">
            <a:extLst>
              <a:ext uri="{FF2B5EF4-FFF2-40B4-BE49-F238E27FC236}">
                <a16:creationId xmlns:a16="http://schemas.microsoft.com/office/drawing/2014/main" id="{AB8997BD-D9D9-41CC-8DEC-B05E1BBFA715}"/>
              </a:ext>
            </a:extLst>
          </p:cNvPr>
          <p:cNvSpPr/>
          <p:nvPr/>
        </p:nvSpPr>
        <p:spPr>
          <a:xfrm>
            <a:off x="7315899" y="-9525"/>
            <a:ext cx="3656202" cy="1301806"/>
          </a:xfrm>
          <a:prstGeom prst="rect">
            <a:avLst/>
          </a:prstGeom>
          <a:solidFill>
            <a:srgbClr val="9AC026">
              <a:alpha val="80784"/>
            </a:srgbClr>
          </a:solidFill>
        </p:spPr>
      </p:sp>
      <p:sp>
        <p:nvSpPr>
          <p:cNvPr id="38" name="AutoShape 6">
            <a:extLst>
              <a:ext uri="{FF2B5EF4-FFF2-40B4-BE49-F238E27FC236}">
                <a16:creationId xmlns:a16="http://schemas.microsoft.com/office/drawing/2014/main" id="{AF5C224D-2E1A-4125-B475-ED4C911084A8}"/>
              </a:ext>
            </a:extLst>
          </p:cNvPr>
          <p:cNvSpPr/>
          <p:nvPr/>
        </p:nvSpPr>
        <p:spPr>
          <a:xfrm>
            <a:off x="14631798" y="0"/>
            <a:ext cx="3656202" cy="1301806"/>
          </a:xfrm>
          <a:prstGeom prst="rect">
            <a:avLst/>
          </a:prstGeom>
          <a:solidFill>
            <a:srgbClr val="9AC026">
              <a:alpha val="80000"/>
            </a:srgbClr>
          </a:solidFill>
        </p:spPr>
      </p:sp>
      <p:grpSp>
        <p:nvGrpSpPr>
          <p:cNvPr id="39" name="Group 7">
            <a:extLst>
              <a:ext uri="{FF2B5EF4-FFF2-40B4-BE49-F238E27FC236}">
                <a16:creationId xmlns:a16="http://schemas.microsoft.com/office/drawing/2014/main" id="{272152C1-816E-4527-9989-CBBE8DF4003C}"/>
              </a:ext>
            </a:extLst>
          </p:cNvPr>
          <p:cNvGrpSpPr/>
          <p:nvPr/>
        </p:nvGrpSpPr>
        <p:grpSpPr>
          <a:xfrm rot="5400000">
            <a:off x="2938624" y="468439"/>
            <a:ext cx="1301806" cy="364929"/>
            <a:chOff x="0" y="0"/>
            <a:chExt cx="2038705" cy="571500"/>
          </a:xfrm>
        </p:grpSpPr>
        <p:sp>
          <p:nvSpPr>
            <p:cNvPr id="40" name="Freeform 8">
              <a:extLst>
                <a:ext uri="{FF2B5EF4-FFF2-40B4-BE49-F238E27FC236}">
                  <a16:creationId xmlns:a16="http://schemas.microsoft.com/office/drawing/2014/main" id="{A9F17FF7-6B9D-4FED-8BF2-2D63206BFA79}"/>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41" name="Group 9">
            <a:extLst>
              <a:ext uri="{FF2B5EF4-FFF2-40B4-BE49-F238E27FC236}">
                <a16:creationId xmlns:a16="http://schemas.microsoft.com/office/drawing/2014/main" id="{57AA4E64-312D-488C-9917-474ED16AF93F}"/>
              </a:ext>
            </a:extLst>
          </p:cNvPr>
          <p:cNvGrpSpPr/>
          <p:nvPr/>
        </p:nvGrpSpPr>
        <p:grpSpPr>
          <a:xfrm rot="5400000">
            <a:off x="6636421" y="468439"/>
            <a:ext cx="1301806" cy="364929"/>
            <a:chOff x="0" y="0"/>
            <a:chExt cx="2038705" cy="571500"/>
          </a:xfrm>
        </p:grpSpPr>
        <p:sp>
          <p:nvSpPr>
            <p:cNvPr id="42" name="Freeform 10">
              <a:extLst>
                <a:ext uri="{FF2B5EF4-FFF2-40B4-BE49-F238E27FC236}">
                  <a16:creationId xmlns:a16="http://schemas.microsoft.com/office/drawing/2014/main" id="{A5C128E7-6A1F-49A1-9DBF-FFDDE5DA59EC}"/>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43" name="Group 11">
            <a:extLst>
              <a:ext uri="{FF2B5EF4-FFF2-40B4-BE49-F238E27FC236}">
                <a16:creationId xmlns:a16="http://schemas.microsoft.com/office/drawing/2014/main" id="{45BC449D-A540-4B49-8B89-C201B7A6E822}"/>
              </a:ext>
            </a:extLst>
          </p:cNvPr>
          <p:cNvGrpSpPr/>
          <p:nvPr/>
        </p:nvGrpSpPr>
        <p:grpSpPr>
          <a:xfrm rot="5400000">
            <a:off x="10340248" y="458914"/>
            <a:ext cx="1301806" cy="364929"/>
            <a:chOff x="0" y="0"/>
            <a:chExt cx="2038705" cy="571500"/>
          </a:xfrm>
        </p:grpSpPr>
        <p:sp>
          <p:nvSpPr>
            <p:cNvPr id="44" name="Freeform 12">
              <a:extLst>
                <a:ext uri="{FF2B5EF4-FFF2-40B4-BE49-F238E27FC236}">
                  <a16:creationId xmlns:a16="http://schemas.microsoft.com/office/drawing/2014/main" id="{9A1BC498-AB4F-4C17-B7E0-3FE0CC2A97AD}"/>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45" name="Group 13">
            <a:extLst>
              <a:ext uri="{FF2B5EF4-FFF2-40B4-BE49-F238E27FC236}">
                <a16:creationId xmlns:a16="http://schemas.microsoft.com/office/drawing/2014/main" id="{618D4524-8108-4FDB-A320-4E55609B6A43}"/>
              </a:ext>
            </a:extLst>
          </p:cNvPr>
          <p:cNvGrpSpPr/>
          <p:nvPr/>
        </p:nvGrpSpPr>
        <p:grpSpPr>
          <a:xfrm rot="5400000">
            <a:off x="14034549" y="468439"/>
            <a:ext cx="1301806" cy="364929"/>
            <a:chOff x="0" y="0"/>
            <a:chExt cx="2038705" cy="571500"/>
          </a:xfrm>
        </p:grpSpPr>
        <p:sp>
          <p:nvSpPr>
            <p:cNvPr id="46" name="Freeform 14">
              <a:extLst>
                <a:ext uri="{FF2B5EF4-FFF2-40B4-BE49-F238E27FC236}">
                  <a16:creationId xmlns:a16="http://schemas.microsoft.com/office/drawing/2014/main" id="{5470CE1D-E252-43CF-ADD3-231BA84C6994}"/>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47" name="TextBox 16">
            <a:extLst>
              <a:ext uri="{FF2B5EF4-FFF2-40B4-BE49-F238E27FC236}">
                <a16:creationId xmlns:a16="http://schemas.microsoft.com/office/drawing/2014/main" id="{4262F404-39E6-4647-951A-B676836A2B30}"/>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48" name="TextBox 17">
            <a:extLst>
              <a:ext uri="{FF2B5EF4-FFF2-40B4-BE49-F238E27FC236}">
                <a16:creationId xmlns:a16="http://schemas.microsoft.com/office/drawing/2014/main" id="{5DEAB854-7EB3-4A93-A40D-6943B82EDC53}"/>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49" name="TextBox 18">
            <a:extLst>
              <a:ext uri="{FF2B5EF4-FFF2-40B4-BE49-F238E27FC236}">
                <a16:creationId xmlns:a16="http://schemas.microsoft.com/office/drawing/2014/main" id="{F02133F9-F869-45CE-B2FD-025D6CF31B45}"/>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dirty="0" err="1">
                <a:solidFill>
                  <a:srgbClr val="FFFFFF"/>
                </a:solidFill>
                <a:latin typeface="Arimo"/>
              </a:rPr>
              <a:t>Réalisation</a:t>
            </a:r>
            <a:r>
              <a:rPr lang="en-US" sz="2600" spc="101" dirty="0">
                <a:solidFill>
                  <a:srgbClr val="FFFFFF"/>
                </a:solidFill>
                <a:latin typeface="Arimo"/>
              </a:rPr>
              <a:t> et mise </a:t>
            </a:r>
            <a:r>
              <a:rPr lang="en-US" sz="2600" spc="101" dirty="0" err="1">
                <a:solidFill>
                  <a:srgbClr val="FFFFFF"/>
                </a:solidFill>
                <a:latin typeface="Arimo"/>
              </a:rPr>
              <a:t>en</a:t>
            </a:r>
            <a:r>
              <a:rPr lang="en-US" sz="2600" spc="101" dirty="0">
                <a:solidFill>
                  <a:srgbClr val="FFFFFF"/>
                </a:solidFill>
                <a:latin typeface="Arimo"/>
              </a:rPr>
              <a:t> oeuvre</a:t>
            </a:r>
          </a:p>
        </p:txBody>
      </p:sp>
      <p:sp>
        <p:nvSpPr>
          <p:cNvPr id="50" name="TextBox 19">
            <a:extLst>
              <a:ext uri="{FF2B5EF4-FFF2-40B4-BE49-F238E27FC236}">
                <a16:creationId xmlns:a16="http://schemas.microsoft.com/office/drawing/2014/main" id="{8F4A4FF3-49B1-4017-9A9F-27C2331ACAF6}"/>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51" name="TextBox 22">
            <a:extLst>
              <a:ext uri="{FF2B5EF4-FFF2-40B4-BE49-F238E27FC236}">
                <a16:creationId xmlns:a16="http://schemas.microsoft.com/office/drawing/2014/main" id="{B0999E71-064F-44FE-8FDB-23FAF715EDFB}"/>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pic>
        <p:nvPicPr>
          <p:cNvPr id="52" name="Picture 51">
            <a:extLst>
              <a:ext uri="{FF2B5EF4-FFF2-40B4-BE49-F238E27FC236}">
                <a16:creationId xmlns:a16="http://schemas.microsoft.com/office/drawing/2014/main" id="{CF4954EC-3277-4675-A219-647007354867}"/>
              </a:ext>
            </a:extLst>
          </p:cNvPr>
          <p:cNvPicPr>
            <a:picLocks noChangeAspect="1"/>
          </p:cNvPicPr>
          <p:nvPr/>
        </p:nvPicPr>
        <p:blipFill>
          <a:blip r:embed="rId13"/>
          <a:stretch>
            <a:fillRect/>
          </a:stretch>
        </p:blipFill>
        <p:spPr>
          <a:xfrm>
            <a:off x="12310530" y="1195679"/>
            <a:ext cx="1066800" cy="1270747"/>
          </a:xfrm>
          <a:prstGeom prst="rect">
            <a:avLst/>
          </a:prstGeom>
        </p:spPr>
      </p:pic>
      <p:sp>
        <p:nvSpPr>
          <p:cNvPr id="54" name="TextBox 3">
            <a:extLst>
              <a:ext uri="{FF2B5EF4-FFF2-40B4-BE49-F238E27FC236}">
                <a16:creationId xmlns:a16="http://schemas.microsoft.com/office/drawing/2014/main" id="{90588893-ACA7-45A2-9C19-639C0EE6B580}"/>
              </a:ext>
            </a:extLst>
          </p:cNvPr>
          <p:cNvSpPr txBox="1"/>
          <p:nvPr/>
        </p:nvSpPr>
        <p:spPr>
          <a:xfrm>
            <a:off x="1712030" y="2690627"/>
            <a:ext cx="8314085" cy="430887"/>
          </a:xfrm>
          <a:prstGeom prst="rect">
            <a:avLst/>
          </a:prstGeom>
        </p:spPr>
        <p:txBody>
          <a:bodyPr wrap="square" lIns="0" tIns="0" rIns="0" bIns="0" rtlCol="0" anchor="t">
            <a:spAutoFit/>
          </a:bodyPr>
          <a:lstStyle/>
          <a:p>
            <a:r>
              <a:rPr lang="en-US" sz="2800" dirty="0">
                <a:latin typeface="Aileron Regular Bold"/>
              </a:rPr>
              <a:t>Robot </a:t>
            </a:r>
            <a:r>
              <a:rPr lang="en-US" sz="2800" dirty="0" err="1">
                <a:latin typeface="Aileron Regular Bold"/>
              </a:rPr>
              <a:t>Lettrage</a:t>
            </a:r>
            <a:r>
              <a:rPr lang="en-US" sz="2800" dirty="0">
                <a:latin typeface="Aileron Regular Bold"/>
              </a:rPr>
              <a:t> </a:t>
            </a:r>
            <a:r>
              <a:rPr lang="en-US" sz="2800" dirty="0" err="1">
                <a:latin typeface="Aileron Regular Bold"/>
              </a:rPr>
              <a:t>Fournisseurs</a:t>
            </a:r>
            <a:r>
              <a:rPr lang="en-US" sz="2800" dirty="0">
                <a:latin typeface="Aileron Regular Bold"/>
              </a:rPr>
              <a:t> :</a:t>
            </a:r>
          </a:p>
        </p:txBody>
      </p:sp>
      <p:pic>
        <p:nvPicPr>
          <p:cNvPr id="57" name="Picture 23">
            <a:extLst>
              <a:ext uri="{FF2B5EF4-FFF2-40B4-BE49-F238E27FC236}">
                <a16:creationId xmlns:a16="http://schemas.microsoft.com/office/drawing/2014/main" id="{F682741E-18A4-41A5-AE67-DCFC8EF5F8BE}"/>
              </a:ext>
            </a:extLst>
          </p:cNvPr>
          <p:cNvPicPr>
            <a:picLocks noChangeAspect="1"/>
          </p:cNvPicPr>
          <p:nvPr/>
        </p:nvPicPr>
        <p:blipFill>
          <a:blip r:embed="rId14"/>
          <a:srcRect/>
          <a:stretch>
            <a:fillRect/>
          </a:stretch>
        </p:blipFill>
        <p:spPr>
          <a:xfrm>
            <a:off x="14354716" y="6037883"/>
            <a:ext cx="653554" cy="653554"/>
          </a:xfrm>
          <a:prstGeom prst="rect">
            <a:avLst/>
          </a:prstGeom>
        </p:spPr>
      </p:pic>
      <p:pic>
        <p:nvPicPr>
          <p:cNvPr id="55" name="Picture 17">
            <a:extLst>
              <a:ext uri="{FF2B5EF4-FFF2-40B4-BE49-F238E27FC236}">
                <a16:creationId xmlns:a16="http://schemas.microsoft.com/office/drawing/2014/main" id="{310F382F-FDCF-4730-B38C-9041D8D58D96}"/>
              </a:ext>
            </a:extLst>
          </p:cNvPr>
          <p:cNvPicPr>
            <a:picLocks noChangeAspect="1"/>
          </p:cNvPicPr>
          <p:nvPr/>
        </p:nvPicPr>
        <p:blipFill>
          <a:blip r:embed="rId15">
            <a:alphaModFix amt="52000"/>
          </a:blip>
          <a:srcRect/>
          <a:stretch>
            <a:fillRect/>
          </a:stretch>
        </p:blipFill>
        <p:spPr>
          <a:xfrm>
            <a:off x="690502" y="1678535"/>
            <a:ext cx="283987" cy="464602"/>
          </a:xfrm>
          <a:prstGeom prst="rect">
            <a:avLst/>
          </a:prstGeom>
        </p:spPr>
      </p:pic>
      <p:sp>
        <p:nvSpPr>
          <p:cNvPr id="56" name="TextBox 24">
            <a:extLst>
              <a:ext uri="{FF2B5EF4-FFF2-40B4-BE49-F238E27FC236}">
                <a16:creationId xmlns:a16="http://schemas.microsoft.com/office/drawing/2014/main" id="{846D27EC-6420-4B97-9D7E-F5029C4C78CC}"/>
              </a:ext>
            </a:extLst>
          </p:cNvPr>
          <p:cNvSpPr txBox="1"/>
          <p:nvPr/>
        </p:nvSpPr>
        <p:spPr>
          <a:xfrm>
            <a:off x="1268985" y="1576042"/>
            <a:ext cx="6046914" cy="587084"/>
          </a:xfrm>
          <a:prstGeom prst="rect">
            <a:avLst/>
          </a:prstGeom>
        </p:spPr>
        <p:txBody>
          <a:bodyPr lIns="0" tIns="0" rIns="0" bIns="0" rtlCol="0" anchor="t">
            <a:spAutoFit/>
          </a:bodyPr>
          <a:lstStyle/>
          <a:p>
            <a:pPr>
              <a:lnSpc>
                <a:spcPts val="5040"/>
              </a:lnSpc>
            </a:pPr>
            <a:r>
              <a:rPr lang="en-US" sz="3600" dirty="0" err="1">
                <a:solidFill>
                  <a:srgbClr val="286A6C"/>
                </a:solidFill>
                <a:latin typeface="Aileron Regular Bold"/>
              </a:rPr>
              <a:t>Projets</a:t>
            </a:r>
            <a:r>
              <a:rPr lang="en-US" sz="3600" dirty="0">
                <a:solidFill>
                  <a:srgbClr val="286A6C"/>
                </a:solidFill>
                <a:latin typeface="Aileron Regular Bold"/>
              </a:rPr>
              <a:t> </a:t>
            </a:r>
            <a:r>
              <a:rPr lang="en-US" sz="3600" dirty="0" err="1">
                <a:solidFill>
                  <a:srgbClr val="286A6C"/>
                </a:solidFill>
                <a:latin typeface="Aileron Regular Bold"/>
              </a:rPr>
              <a:t>réalisés</a:t>
            </a:r>
            <a:endParaRPr lang="en-US" sz="3600" dirty="0">
              <a:solidFill>
                <a:srgbClr val="286A6C"/>
              </a:solidFill>
              <a:latin typeface="Aileron Regular Bold"/>
            </a:endParaRPr>
          </a:p>
        </p:txBody>
      </p:sp>
      <p:sp>
        <p:nvSpPr>
          <p:cNvPr id="58" name="Rectangle : coins arrondis 34">
            <a:extLst>
              <a:ext uri="{FF2B5EF4-FFF2-40B4-BE49-F238E27FC236}">
                <a16:creationId xmlns:a16="http://schemas.microsoft.com/office/drawing/2014/main" id="{3A09FEC7-CED4-4E90-A868-5FC89BCAED5C}"/>
              </a:ext>
            </a:extLst>
          </p:cNvPr>
          <p:cNvSpPr/>
          <p:nvPr/>
        </p:nvSpPr>
        <p:spPr>
          <a:xfrm>
            <a:off x="1996710" y="3489163"/>
            <a:ext cx="14349980" cy="564814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chemeClr val="accent5"/>
            </a:solidFill>
            <a:prstDash val="solid"/>
            <a:miter/>
          </a:ln>
        </p:spPr>
        <p:txBody>
          <a:bodyPr vert="horz" wrap="square" lIns="50549" tIns="25275" rIns="50549" bIns="25275" anchor="ctr" anchorCtr="1" compatLnSpc="1">
            <a:noAutofit/>
          </a:bodyPr>
          <a:lstStyle/>
          <a:p>
            <a:pPr marL="0" marR="0" lvl="0" indent="0" algn="ctr" defTabSz="50550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fr-FR" sz="5443" b="0" i="0" u="none" strike="noStrike" kern="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373876194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C9638F0-A43F-41B9-8A0A-EF403C718265}"/>
              </a:ext>
            </a:extLst>
          </p:cNvPr>
          <p:cNvPicPr>
            <a:picLocks noChangeAspect="1"/>
          </p:cNvPicPr>
          <p:nvPr/>
        </p:nvPicPr>
        <p:blipFill rotWithShape="1">
          <a:blip r:embed="rId2"/>
          <a:srcRect b="24540"/>
          <a:stretch/>
        </p:blipFill>
        <p:spPr>
          <a:xfrm>
            <a:off x="2743200" y="2846036"/>
            <a:ext cx="13413435" cy="6623396"/>
          </a:xfrm>
          <a:prstGeom prst="rect">
            <a:avLst/>
          </a:prstGeom>
        </p:spPr>
      </p:pic>
      <p:sp>
        <p:nvSpPr>
          <p:cNvPr id="29" name="Slide Number Placeholder 28">
            <a:extLst>
              <a:ext uri="{FF2B5EF4-FFF2-40B4-BE49-F238E27FC236}">
                <a16:creationId xmlns:a16="http://schemas.microsoft.com/office/drawing/2014/main" id="{86F38CF9-434B-4AFB-9B9D-BFAF1F698E6F}"/>
              </a:ext>
            </a:extLst>
          </p:cNvPr>
          <p:cNvSpPr>
            <a:spLocks noGrp="1"/>
          </p:cNvSpPr>
          <p:nvPr>
            <p:ph type="sldNum" sz="quarter" idx="12"/>
          </p:nvPr>
        </p:nvSpPr>
        <p:spPr/>
        <p:txBody>
          <a:bodyPr/>
          <a:lstStyle/>
          <a:p>
            <a:fld id="{B6F15528-21DE-4FAA-801E-634DDDAF4B2B}" type="slidenum">
              <a:rPr lang="en-US" smtClean="0"/>
              <a:pPr/>
              <a:t>29</a:t>
            </a:fld>
            <a:endParaRPr lang="en-US" dirty="0"/>
          </a:p>
        </p:txBody>
      </p:sp>
      <p:sp>
        <p:nvSpPr>
          <p:cNvPr id="30" name="AutoShape 2">
            <a:extLst>
              <a:ext uri="{FF2B5EF4-FFF2-40B4-BE49-F238E27FC236}">
                <a16:creationId xmlns:a16="http://schemas.microsoft.com/office/drawing/2014/main" id="{B95D0658-5B86-4367-9287-09B01F135A71}"/>
              </a:ext>
            </a:extLst>
          </p:cNvPr>
          <p:cNvSpPr/>
          <p:nvPr/>
        </p:nvSpPr>
        <p:spPr>
          <a:xfrm>
            <a:off x="0" y="-8092"/>
            <a:ext cx="3656202" cy="1301806"/>
          </a:xfrm>
          <a:prstGeom prst="rect">
            <a:avLst/>
          </a:prstGeom>
          <a:solidFill>
            <a:srgbClr val="9AC026">
              <a:alpha val="80000"/>
            </a:srgbClr>
          </a:solidFill>
        </p:spPr>
      </p:sp>
      <p:sp>
        <p:nvSpPr>
          <p:cNvPr id="31" name="AutoShape 3">
            <a:extLst>
              <a:ext uri="{FF2B5EF4-FFF2-40B4-BE49-F238E27FC236}">
                <a16:creationId xmlns:a16="http://schemas.microsoft.com/office/drawing/2014/main" id="{3D926F9E-3518-4059-BDFF-40FA2356D8D8}"/>
              </a:ext>
            </a:extLst>
          </p:cNvPr>
          <p:cNvSpPr/>
          <p:nvPr/>
        </p:nvSpPr>
        <p:spPr>
          <a:xfrm>
            <a:off x="3659698" y="0"/>
            <a:ext cx="3656202" cy="1301806"/>
          </a:xfrm>
          <a:prstGeom prst="rect">
            <a:avLst/>
          </a:prstGeom>
          <a:solidFill>
            <a:srgbClr val="9AC026">
              <a:alpha val="80000"/>
            </a:srgbClr>
          </a:solidFill>
        </p:spPr>
      </p:sp>
      <p:sp>
        <p:nvSpPr>
          <p:cNvPr id="32" name="AutoShape 4">
            <a:extLst>
              <a:ext uri="{FF2B5EF4-FFF2-40B4-BE49-F238E27FC236}">
                <a16:creationId xmlns:a16="http://schemas.microsoft.com/office/drawing/2014/main" id="{38CF944D-8AC0-4932-85CC-FE04E30E0A65}"/>
              </a:ext>
            </a:extLst>
          </p:cNvPr>
          <p:cNvSpPr/>
          <p:nvPr/>
        </p:nvSpPr>
        <p:spPr>
          <a:xfrm>
            <a:off x="7315899" y="-9525"/>
            <a:ext cx="3656202" cy="1301806"/>
          </a:xfrm>
          <a:prstGeom prst="rect">
            <a:avLst/>
          </a:prstGeom>
          <a:solidFill>
            <a:srgbClr val="9AC026">
              <a:alpha val="80784"/>
            </a:srgbClr>
          </a:solidFill>
        </p:spPr>
      </p:sp>
      <p:sp>
        <p:nvSpPr>
          <p:cNvPr id="33" name="AutoShape 5">
            <a:extLst>
              <a:ext uri="{FF2B5EF4-FFF2-40B4-BE49-F238E27FC236}">
                <a16:creationId xmlns:a16="http://schemas.microsoft.com/office/drawing/2014/main" id="{BFEE1FC3-AFF3-4EB8-9E09-F211A18E8CD5}"/>
              </a:ext>
            </a:extLst>
          </p:cNvPr>
          <p:cNvSpPr/>
          <p:nvPr/>
        </p:nvSpPr>
        <p:spPr>
          <a:xfrm>
            <a:off x="11010201" y="-9525"/>
            <a:ext cx="3656202" cy="2587428"/>
          </a:xfrm>
          <a:prstGeom prst="rect">
            <a:avLst/>
          </a:prstGeom>
          <a:solidFill>
            <a:srgbClr val="9AC026"/>
          </a:solidFill>
        </p:spPr>
      </p:sp>
      <p:sp>
        <p:nvSpPr>
          <p:cNvPr id="34" name="AutoShape 6">
            <a:extLst>
              <a:ext uri="{FF2B5EF4-FFF2-40B4-BE49-F238E27FC236}">
                <a16:creationId xmlns:a16="http://schemas.microsoft.com/office/drawing/2014/main" id="{D3153B8B-A325-4FF5-A189-8258AA6ECB13}"/>
              </a:ext>
            </a:extLst>
          </p:cNvPr>
          <p:cNvSpPr/>
          <p:nvPr/>
        </p:nvSpPr>
        <p:spPr>
          <a:xfrm>
            <a:off x="14631798" y="0"/>
            <a:ext cx="3656202" cy="1301806"/>
          </a:xfrm>
          <a:prstGeom prst="rect">
            <a:avLst/>
          </a:prstGeom>
          <a:solidFill>
            <a:srgbClr val="9AC026">
              <a:alpha val="80000"/>
            </a:srgbClr>
          </a:solidFill>
        </p:spPr>
      </p:sp>
      <p:grpSp>
        <p:nvGrpSpPr>
          <p:cNvPr id="35" name="Group 7">
            <a:extLst>
              <a:ext uri="{FF2B5EF4-FFF2-40B4-BE49-F238E27FC236}">
                <a16:creationId xmlns:a16="http://schemas.microsoft.com/office/drawing/2014/main" id="{FAE1DF23-052E-4FC8-B79F-9A43C9B7FC8F}"/>
              </a:ext>
            </a:extLst>
          </p:cNvPr>
          <p:cNvGrpSpPr/>
          <p:nvPr/>
        </p:nvGrpSpPr>
        <p:grpSpPr>
          <a:xfrm rot="5400000">
            <a:off x="2938624" y="468439"/>
            <a:ext cx="1301806" cy="364929"/>
            <a:chOff x="0" y="0"/>
            <a:chExt cx="2038705" cy="571500"/>
          </a:xfrm>
        </p:grpSpPr>
        <p:sp>
          <p:nvSpPr>
            <p:cNvPr id="36" name="Freeform 8">
              <a:extLst>
                <a:ext uri="{FF2B5EF4-FFF2-40B4-BE49-F238E27FC236}">
                  <a16:creationId xmlns:a16="http://schemas.microsoft.com/office/drawing/2014/main" id="{0298EA2F-C816-4ECF-8F9D-0A1EE4EF01EF}"/>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7" name="Group 9">
            <a:extLst>
              <a:ext uri="{FF2B5EF4-FFF2-40B4-BE49-F238E27FC236}">
                <a16:creationId xmlns:a16="http://schemas.microsoft.com/office/drawing/2014/main" id="{CBE47C69-65EF-4765-BCA5-AF3B4F673D57}"/>
              </a:ext>
            </a:extLst>
          </p:cNvPr>
          <p:cNvGrpSpPr/>
          <p:nvPr/>
        </p:nvGrpSpPr>
        <p:grpSpPr>
          <a:xfrm rot="5400000">
            <a:off x="6636421" y="468439"/>
            <a:ext cx="1301806" cy="364929"/>
            <a:chOff x="0" y="0"/>
            <a:chExt cx="2038705" cy="571500"/>
          </a:xfrm>
        </p:grpSpPr>
        <p:sp>
          <p:nvSpPr>
            <p:cNvPr id="38" name="Freeform 10">
              <a:extLst>
                <a:ext uri="{FF2B5EF4-FFF2-40B4-BE49-F238E27FC236}">
                  <a16:creationId xmlns:a16="http://schemas.microsoft.com/office/drawing/2014/main" id="{76AEF622-66B4-447B-9555-CB14CC1338AC}"/>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9" name="Group 11">
            <a:extLst>
              <a:ext uri="{FF2B5EF4-FFF2-40B4-BE49-F238E27FC236}">
                <a16:creationId xmlns:a16="http://schemas.microsoft.com/office/drawing/2014/main" id="{CFF24E07-3D31-4725-830B-CA2ED523185C}"/>
              </a:ext>
            </a:extLst>
          </p:cNvPr>
          <p:cNvGrpSpPr/>
          <p:nvPr/>
        </p:nvGrpSpPr>
        <p:grpSpPr>
          <a:xfrm rot="5400000">
            <a:off x="10340248" y="458914"/>
            <a:ext cx="1301806" cy="364929"/>
            <a:chOff x="0" y="0"/>
            <a:chExt cx="2038705" cy="571500"/>
          </a:xfrm>
        </p:grpSpPr>
        <p:sp>
          <p:nvSpPr>
            <p:cNvPr id="40" name="Freeform 12">
              <a:extLst>
                <a:ext uri="{FF2B5EF4-FFF2-40B4-BE49-F238E27FC236}">
                  <a16:creationId xmlns:a16="http://schemas.microsoft.com/office/drawing/2014/main" id="{262E2405-7A4D-4660-9617-74D65E36C59C}"/>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41" name="Group 13">
            <a:extLst>
              <a:ext uri="{FF2B5EF4-FFF2-40B4-BE49-F238E27FC236}">
                <a16:creationId xmlns:a16="http://schemas.microsoft.com/office/drawing/2014/main" id="{394ED5D6-E02B-4A6F-B372-FBA5FC9D0F6F}"/>
              </a:ext>
            </a:extLst>
          </p:cNvPr>
          <p:cNvGrpSpPr/>
          <p:nvPr/>
        </p:nvGrpSpPr>
        <p:grpSpPr>
          <a:xfrm rot="5400000">
            <a:off x="14034549" y="468439"/>
            <a:ext cx="1301806" cy="364929"/>
            <a:chOff x="0" y="0"/>
            <a:chExt cx="2038705" cy="571500"/>
          </a:xfrm>
        </p:grpSpPr>
        <p:sp>
          <p:nvSpPr>
            <p:cNvPr id="42" name="Freeform 14">
              <a:extLst>
                <a:ext uri="{FF2B5EF4-FFF2-40B4-BE49-F238E27FC236}">
                  <a16:creationId xmlns:a16="http://schemas.microsoft.com/office/drawing/2014/main" id="{84CE493A-87F0-4954-8890-30A0014873E2}"/>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43" name="TextBox 16">
            <a:extLst>
              <a:ext uri="{FF2B5EF4-FFF2-40B4-BE49-F238E27FC236}">
                <a16:creationId xmlns:a16="http://schemas.microsoft.com/office/drawing/2014/main" id="{DDDD35B4-3EB7-4753-9E7B-5A02BB9A67EF}"/>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44" name="TextBox 17">
            <a:extLst>
              <a:ext uri="{FF2B5EF4-FFF2-40B4-BE49-F238E27FC236}">
                <a16:creationId xmlns:a16="http://schemas.microsoft.com/office/drawing/2014/main" id="{6E47470A-0A1C-4906-9885-D681CB645DBC}"/>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45" name="TextBox 18">
            <a:extLst>
              <a:ext uri="{FF2B5EF4-FFF2-40B4-BE49-F238E27FC236}">
                <a16:creationId xmlns:a16="http://schemas.microsoft.com/office/drawing/2014/main" id="{C301EF69-57BA-4425-A895-78B75EE175A2}"/>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6" name="TextBox 19">
            <a:extLst>
              <a:ext uri="{FF2B5EF4-FFF2-40B4-BE49-F238E27FC236}">
                <a16:creationId xmlns:a16="http://schemas.microsoft.com/office/drawing/2014/main" id="{9C9AEE83-15FD-4550-AD42-93D23EEF44EB}"/>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7" name="TextBox 22">
            <a:extLst>
              <a:ext uri="{FF2B5EF4-FFF2-40B4-BE49-F238E27FC236}">
                <a16:creationId xmlns:a16="http://schemas.microsoft.com/office/drawing/2014/main" id="{736D70F4-3DE5-407D-980F-A1A4D0B8349C}"/>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pic>
        <p:nvPicPr>
          <p:cNvPr id="48" name="Picture 47">
            <a:extLst>
              <a:ext uri="{FF2B5EF4-FFF2-40B4-BE49-F238E27FC236}">
                <a16:creationId xmlns:a16="http://schemas.microsoft.com/office/drawing/2014/main" id="{29E38BD4-1D85-4E21-B5C8-FCA06AC1B992}"/>
              </a:ext>
            </a:extLst>
          </p:cNvPr>
          <p:cNvPicPr>
            <a:picLocks noChangeAspect="1"/>
          </p:cNvPicPr>
          <p:nvPr/>
        </p:nvPicPr>
        <p:blipFill>
          <a:blip r:embed="rId3"/>
          <a:stretch>
            <a:fillRect/>
          </a:stretch>
        </p:blipFill>
        <p:spPr>
          <a:xfrm>
            <a:off x="12310530" y="1195679"/>
            <a:ext cx="1066800" cy="1270747"/>
          </a:xfrm>
          <a:prstGeom prst="rect">
            <a:avLst/>
          </a:prstGeom>
        </p:spPr>
      </p:pic>
      <p:sp>
        <p:nvSpPr>
          <p:cNvPr id="26" name="TextBox 20">
            <a:extLst>
              <a:ext uri="{FF2B5EF4-FFF2-40B4-BE49-F238E27FC236}">
                <a16:creationId xmlns:a16="http://schemas.microsoft.com/office/drawing/2014/main" id="{796B0FE3-7DD6-4A01-9273-C511A1FDDE26}"/>
              </a:ext>
            </a:extLst>
          </p:cNvPr>
          <p:cNvSpPr txBox="1"/>
          <p:nvPr/>
        </p:nvSpPr>
        <p:spPr>
          <a:xfrm>
            <a:off x="1791377" y="2084588"/>
            <a:ext cx="6046914" cy="563488"/>
          </a:xfrm>
          <a:prstGeom prst="rect">
            <a:avLst/>
          </a:prstGeom>
        </p:spPr>
        <p:txBody>
          <a:bodyPr wrap="square" lIns="0" tIns="0" rIns="0" bIns="0" rtlCol="0" anchor="t">
            <a:spAutoFit/>
          </a:bodyPr>
          <a:lstStyle/>
          <a:p>
            <a:pPr>
              <a:lnSpc>
                <a:spcPts val="5040"/>
              </a:lnSpc>
            </a:pPr>
            <a:r>
              <a:rPr lang="en-US" sz="2400" b="1" dirty="0">
                <a:latin typeface="Aileron Regular" panose="020B0604020202020204" charset="0"/>
              </a:rPr>
              <a:t>Gestion du </a:t>
            </a:r>
            <a:r>
              <a:rPr lang="en-US" sz="2400" b="1" dirty="0" err="1">
                <a:latin typeface="Aileron Regular" panose="020B0604020202020204" charset="0"/>
              </a:rPr>
              <a:t>projet</a:t>
            </a:r>
            <a:r>
              <a:rPr lang="en-US" sz="2400" b="1" dirty="0">
                <a:latin typeface="Aileron Regular" panose="020B0604020202020204" charset="0"/>
              </a:rPr>
              <a:t> :</a:t>
            </a:r>
          </a:p>
        </p:txBody>
      </p:sp>
      <p:pic>
        <p:nvPicPr>
          <p:cNvPr id="27" name="Picture 17">
            <a:extLst>
              <a:ext uri="{FF2B5EF4-FFF2-40B4-BE49-F238E27FC236}">
                <a16:creationId xmlns:a16="http://schemas.microsoft.com/office/drawing/2014/main" id="{2B261723-FA5A-484B-8C3B-9FAA0873E6E7}"/>
              </a:ext>
            </a:extLst>
          </p:cNvPr>
          <p:cNvPicPr>
            <a:picLocks noChangeAspect="1"/>
          </p:cNvPicPr>
          <p:nvPr/>
        </p:nvPicPr>
        <p:blipFill>
          <a:blip r:embed="rId4">
            <a:alphaModFix amt="52000"/>
          </a:blip>
          <a:srcRect/>
          <a:stretch>
            <a:fillRect/>
          </a:stretch>
        </p:blipFill>
        <p:spPr>
          <a:xfrm>
            <a:off x="690502" y="1678535"/>
            <a:ext cx="283987" cy="464602"/>
          </a:xfrm>
          <a:prstGeom prst="rect">
            <a:avLst/>
          </a:prstGeom>
        </p:spPr>
      </p:pic>
      <p:sp>
        <p:nvSpPr>
          <p:cNvPr id="28" name="TextBox 24">
            <a:extLst>
              <a:ext uri="{FF2B5EF4-FFF2-40B4-BE49-F238E27FC236}">
                <a16:creationId xmlns:a16="http://schemas.microsoft.com/office/drawing/2014/main" id="{E6BD0452-B248-46D2-B0CC-549C894DA51A}"/>
              </a:ext>
            </a:extLst>
          </p:cNvPr>
          <p:cNvSpPr txBox="1"/>
          <p:nvPr/>
        </p:nvSpPr>
        <p:spPr>
          <a:xfrm>
            <a:off x="1268985" y="1576042"/>
            <a:ext cx="6046914" cy="587084"/>
          </a:xfrm>
          <a:prstGeom prst="rect">
            <a:avLst/>
          </a:prstGeom>
        </p:spPr>
        <p:txBody>
          <a:bodyPr lIns="0" tIns="0" rIns="0" bIns="0" rtlCol="0" anchor="t">
            <a:spAutoFit/>
          </a:bodyPr>
          <a:lstStyle/>
          <a:p>
            <a:pPr>
              <a:lnSpc>
                <a:spcPts val="5040"/>
              </a:lnSpc>
            </a:pPr>
            <a:r>
              <a:rPr lang="en-US" sz="3600" dirty="0" err="1">
                <a:solidFill>
                  <a:srgbClr val="286A6C"/>
                </a:solidFill>
                <a:latin typeface="Aileron Regular Bold"/>
              </a:rPr>
              <a:t>Projets</a:t>
            </a:r>
            <a:r>
              <a:rPr lang="en-US" sz="3600" dirty="0">
                <a:solidFill>
                  <a:srgbClr val="286A6C"/>
                </a:solidFill>
                <a:latin typeface="Aileron Regular Bold"/>
              </a:rPr>
              <a:t> </a:t>
            </a:r>
            <a:r>
              <a:rPr lang="en-US" sz="3600" dirty="0" err="1">
                <a:solidFill>
                  <a:srgbClr val="286A6C"/>
                </a:solidFill>
                <a:latin typeface="Aileron Regular Bold"/>
              </a:rPr>
              <a:t>réalisés</a:t>
            </a:r>
            <a:endParaRPr lang="en-US" sz="3600" dirty="0">
              <a:solidFill>
                <a:srgbClr val="286A6C"/>
              </a:solidFill>
              <a:latin typeface="Aileron Regular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5867400" y="4610100"/>
            <a:ext cx="8108798" cy="2403158"/>
          </a:xfrm>
          <a:prstGeom prst="rect">
            <a:avLst/>
          </a:prstGeom>
        </p:spPr>
        <p:txBody>
          <a:bodyPr wrap="square" lIns="0" tIns="0" rIns="0" bIns="0" rtlCol="0" anchor="t">
            <a:spAutoFit/>
          </a:bodyPr>
          <a:lstStyle/>
          <a:p>
            <a:pPr>
              <a:lnSpc>
                <a:spcPts val="9777"/>
              </a:lnSpc>
            </a:pPr>
            <a:r>
              <a:rPr lang="en-US" sz="6984" dirty="0" err="1">
                <a:solidFill>
                  <a:srgbClr val="80A600"/>
                </a:solidFill>
                <a:latin typeface="Arimo Bold"/>
              </a:rPr>
              <a:t>Contexte</a:t>
            </a:r>
            <a:r>
              <a:rPr lang="en-US" sz="6984" dirty="0">
                <a:solidFill>
                  <a:srgbClr val="80A600"/>
                </a:solidFill>
                <a:latin typeface="Arimo Bold"/>
              </a:rPr>
              <a:t> general du </a:t>
            </a:r>
            <a:r>
              <a:rPr lang="en-US" sz="6984" dirty="0" err="1">
                <a:solidFill>
                  <a:srgbClr val="80A600"/>
                </a:solidFill>
                <a:latin typeface="Arimo Bold"/>
              </a:rPr>
              <a:t>projet</a:t>
            </a:r>
            <a:endParaRPr lang="en-US" sz="6984" dirty="0">
              <a:solidFill>
                <a:srgbClr val="80A600"/>
              </a:solidFill>
              <a:latin typeface="Arimo Bold"/>
            </a:endParaRPr>
          </a:p>
        </p:txBody>
      </p:sp>
      <p:pic>
        <p:nvPicPr>
          <p:cNvPr id="22" name="Picture 16">
            <a:extLst>
              <a:ext uri="{FF2B5EF4-FFF2-40B4-BE49-F238E27FC236}">
                <a16:creationId xmlns:a16="http://schemas.microsoft.com/office/drawing/2014/main" id="{AC48AFDC-8232-4D1F-B8A6-0F0339F46462}"/>
              </a:ext>
            </a:extLst>
          </p:cNvPr>
          <p:cNvPicPr>
            <a:picLocks noChangeAspect="1"/>
          </p:cNvPicPr>
          <p:nvPr/>
        </p:nvPicPr>
        <p:blipFill>
          <a:blip r:embed="rId2">
            <a:alphaModFix amt="52000"/>
            <a:duotone>
              <a:schemeClr val="accent3">
                <a:shade val="45000"/>
                <a:satMod val="135000"/>
              </a:schemeClr>
              <a:prstClr val="white"/>
            </a:duotone>
          </a:blip>
          <a:srcRect/>
          <a:stretch>
            <a:fillRect/>
          </a:stretch>
        </p:blipFill>
        <p:spPr>
          <a:xfrm>
            <a:off x="4623731" y="4851807"/>
            <a:ext cx="593610" cy="971144"/>
          </a:xfrm>
          <a:prstGeom prst="rect">
            <a:avLst/>
          </a:prstGeom>
        </p:spPr>
      </p:pic>
      <p:sp>
        <p:nvSpPr>
          <p:cNvPr id="23" name="AutoShape 2">
            <a:extLst>
              <a:ext uri="{FF2B5EF4-FFF2-40B4-BE49-F238E27FC236}">
                <a16:creationId xmlns:a16="http://schemas.microsoft.com/office/drawing/2014/main" id="{7B6A5AAE-33F2-4182-9CCC-2D39BEA45787}"/>
              </a:ext>
            </a:extLst>
          </p:cNvPr>
          <p:cNvSpPr/>
          <p:nvPr/>
        </p:nvSpPr>
        <p:spPr>
          <a:xfrm>
            <a:off x="0" y="0"/>
            <a:ext cx="3656202" cy="2587428"/>
          </a:xfrm>
          <a:prstGeom prst="rect">
            <a:avLst/>
          </a:prstGeom>
          <a:solidFill>
            <a:srgbClr val="9AC026"/>
          </a:solidFill>
        </p:spPr>
      </p:sp>
      <p:sp>
        <p:nvSpPr>
          <p:cNvPr id="24" name="AutoShape 3">
            <a:extLst>
              <a:ext uri="{FF2B5EF4-FFF2-40B4-BE49-F238E27FC236}">
                <a16:creationId xmlns:a16="http://schemas.microsoft.com/office/drawing/2014/main" id="{DA0CB1AA-2C76-450C-A27D-BF9B82A79A2F}"/>
              </a:ext>
            </a:extLst>
          </p:cNvPr>
          <p:cNvSpPr/>
          <p:nvPr/>
        </p:nvSpPr>
        <p:spPr>
          <a:xfrm>
            <a:off x="3656202" y="0"/>
            <a:ext cx="3656202" cy="1301806"/>
          </a:xfrm>
          <a:prstGeom prst="rect">
            <a:avLst/>
          </a:prstGeom>
          <a:solidFill>
            <a:srgbClr val="9AC026">
              <a:alpha val="80000"/>
            </a:srgbClr>
          </a:solidFill>
        </p:spPr>
      </p:sp>
      <p:sp>
        <p:nvSpPr>
          <p:cNvPr id="25" name="AutoShape 4">
            <a:extLst>
              <a:ext uri="{FF2B5EF4-FFF2-40B4-BE49-F238E27FC236}">
                <a16:creationId xmlns:a16="http://schemas.microsoft.com/office/drawing/2014/main" id="{579586F5-D21C-4432-B159-B46325CE5C0A}"/>
              </a:ext>
            </a:extLst>
          </p:cNvPr>
          <p:cNvSpPr/>
          <p:nvPr/>
        </p:nvSpPr>
        <p:spPr>
          <a:xfrm>
            <a:off x="7315899" y="0"/>
            <a:ext cx="3656202" cy="1301806"/>
          </a:xfrm>
          <a:prstGeom prst="rect">
            <a:avLst/>
          </a:prstGeom>
          <a:solidFill>
            <a:srgbClr val="9AC026">
              <a:alpha val="80000"/>
            </a:srgbClr>
          </a:solidFill>
        </p:spPr>
      </p:sp>
      <p:sp>
        <p:nvSpPr>
          <p:cNvPr id="26" name="AutoShape 5">
            <a:extLst>
              <a:ext uri="{FF2B5EF4-FFF2-40B4-BE49-F238E27FC236}">
                <a16:creationId xmlns:a16="http://schemas.microsoft.com/office/drawing/2014/main" id="{8127986A-71CA-41E3-8B63-CE27BA5A806F}"/>
              </a:ext>
            </a:extLst>
          </p:cNvPr>
          <p:cNvSpPr/>
          <p:nvPr/>
        </p:nvSpPr>
        <p:spPr>
          <a:xfrm>
            <a:off x="10972101" y="0"/>
            <a:ext cx="3656202" cy="1301806"/>
          </a:xfrm>
          <a:prstGeom prst="rect">
            <a:avLst/>
          </a:prstGeom>
          <a:solidFill>
            <a:srgbClr val="9AC026">
              <a:alpha val="80784"/>
            </a:srgbClr>
          </a:solidFill>
        </p:spPr>
      </p:sp>
      <p:sp>
        <p:nvSpPr>
          <p:cNvPr id="27" name="AutoShape 6">
            <a:extLst>
              <a:ext uri="{FF2B5EF4-FFF2-40B4-BE49-F238E27FC236}">
                <a16:creationId xmlns:a16="http://schemas.microsoft.com/office/drawing/2014/main" id="{062B7F31-FF71-4566-BF23-379F5DA76808}"/>
              </a:ext>
            </a:extLst>
          </p:cNvPr>
          <p:cNvSpPr/>
          <p:nvPr/>
        </p:nvSpPr>
        <p:spPr>
          <a:xfrm>
            <a:off x="14631798" y="0"/>
            <a:ext cx="3656202" cy="1301806"/>
          </a:xfrm>
          <a:prstGeom prst="rect">
            <a:avLst/>
          </a:prstGeom>
          <a:solidFill>
            <a:srgbClr val="9AC026">
              <a:alpha val="80000"/>
            </a:srgbClr>
          </a:solidFill>
        </p:spPr>
      </p:sp>
      <p:grpSp>
        <p:nvGrpSpPr>
          <p:cNvPr id="28" name="Group 7">
            <a:extLst>
              <a:ext uri="{FF2B5EF4-FFF2-40B4-BE49-F238E27FC236}">
                <a16:creationId xmlns:a16="http://schemas.microsoft.com/office/drawing/2014/main" id="{90A77D69-484A-43AD-A752-4F0B85B24A65}"/>
              </a:ext>
            </a:extLst>
          </p:cNvPr>
          <p:cNvGrpSpPr/>
          <p:nvPr/>
        </p:nvGrpSpPr>
        <p:grpSpPr>
          <a:xfrm rot="5400000">
            <a:off x="3033874" y="468439"/>
            <a:ext cx="1301806" cy="364929"/>
            <a:chOff x="0" y="0"/>
            <a:chExt cx="2038705" cy="571500"/>
          </a:xfrm>
        </p:grpSpPr>
        <p:sp>
          <p:nvSpPr>
            <p:cNvPr id="29" name="Freeform 8">
              <a:extLst>
                <a:ext uri="{FF2B5EF4-FFF2-40B4-BE49-F238E27FC236}">
                  <a16:creationId xmlns:a16="http://schemas.microsoft.com/office/drawing/2014/main" id="{A3A4B344-738F-4EA9-B675-FD2CDF23DE55}"/>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0" name="Group 9">
            <a:extLst>
              <a:ext uri="{FF2B5EF4-FFF2-40B4-BE49-F238E27FC236}">
                <a16:creationId xmlns:a16="http://schemas.microsoft.com/office/drawing/2014/main" id="{56100166-191E-44BC-9422-50B5CA8673B4}"/>
              </a:ext>
            </a:extLst>
          </p:cNvPr>
          <p:cNvGrpSpPr/>
          <p:nvPr/>
        </p:nvGrpSpPr>
        <p:grpSpPr>
          <a:xfrm rot="5400000">
            <a:off x="6664996" y="468439"/>
            <a:ext cx="1301806" cy="364929"/>
            <a:chOff x="0" y="0"/>
            <a:chExt cx="2038705" cy="571500"/>
          </a:xfrm>
        </p:grpSpPr>
        <p:sp>
          <p:nvSpPr>
            <p:cNvPr id="31" name="Freeform 10">
              <a:extLst>
                <a:ext uri="{FF2B5EF4-FFF2-40B4-BE49-F238E27FC236}">
                  <a16:creationId xmlns:a16="http://schemas.microsoft.com/office/drawing/2014/main" id="{247655DE-EC40-439E-AA52-371D61986526}"/>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2" name="Group 11">
            <a:extLst>
              <a:ext uri="{FF2B5EF4-FFF2-40B4-BE49-F238E27FC236}">
                <a16:creationId xmlns:a16="http://schemas.microsoft.com/office/drawing/2014/main" id="{9CA02B76-7CCB-43EE-BD1C-493F7CBDFD33}"/>
              </a:ext>
            </a:extLst>
          </p:cNvPr>
          <p:cNvGrpSpPr/>
          <p:nvPr/>
        </p:nvGrpSpPr>
        <p:grpSpPr>
          <a:xfrm rot="5400000">
            <a:off x="10321198" y="468439"/>
            <a:ext cx="1301806" cy="364929"/>
            <a:chOff x="0" y="0"/>
            <a:chExt cx="2038705" cy="571500"/>
          </a:xfrm>
        </p:grpSpPr>
        <p:sp>
          <p:nvSpPr>
            <p:cNvPr id="33" name="Freeform 12">
              <a:extLst>
                <a:ext uri="{FF2B5EF4-FFF2-40B4-BE49-F238E27FC236}">
                  <a16:creationId xmlns:a16="http://schemas.microsoft.com/office/drawing/2014/main" id="{FDE40E15-62FE-49CE-8A01-9AF3CFD1E8C7}"/>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4" name="Group 13">
            <a:extLst>
              <a:ext uri="{FF2B5EF4-FFF2-40B4-BE49-F238E27FC236}">
                <a16:creationId xmlns:a16="http://schemas.microsoft.com/office/drawing/2014/main" id="{D7DD551A-9824-490D-A8EC-6A5628390899}"/>
              </a:ext>
            </a:extLst>
          </p:cNvPr>
          <p:cNvGrpSpPr/>
          <p:nvPr/>
        </p:nvGrpSpPr>
        <p:grpSpPr>
          <a:xfrm rot="5400000">
            <a:off x="13977399" y="468439"/>
            <a:ext cx="1301806" cy="364929"/>
            <a:chOff x="0" y="0"/>
            <a:chExt cx="2038705" cy="571500"/>
          </a:xfrm>
        </p:grpSpPr>
        <p:sp>
          <p:nvSpPr>
            <p:cNvPr id="35" name="Freeform 14">
              <a:extLst>
                <a:ext uri="{FF2B5EF4-FFF2-40B4-BE49-F238E27FC236}">
                  <a16:creationId xmlns:a16="http://schemas.microsoft.com/office/drawing/2014/main" id="{FD6092AB-CAF9-4C21-955C-60A44D0F2AD1}"/>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36" name="Picture 15">
            <a:extLst>
              <a:ext uri="{FF2B5EF4-FFF2-40B4-BE49-F238E27FC236}">
                <a16:creationId xmlns:a16="http://schemas.microsoft.com/office/drawing/2014/main" id="{DD3E6C78-87B6-47BE-98C4-30684BDAF835}"/>
              </a:ext>
            </a:extLst>
          </p:cNvPr>
          <p:cNvPicPr>
            <a:picLocks noChangeAspect="1"/>
          </p:cNvPicPr>
          <p:nvPr/>
        </p:nvPicPr>
        <p:blipFill>
          <a:blip r:embed="rId3"/>
          <a:srcRect/>
          <a:stretch>
            <a:fillRect/>
          </a:stretch>
        </p:blipFill>
        <p:spPr>
          <a:xfrm>
            <a:off x="1177703" y="1391409"/>
            <a:ext cx="1065114" cy="1065114"/>
          </a:xfrm>
          <a:prstGeom prst="rect">
            <a:avLst/>
          </a:prstGeom>
        </p:spPr>
      </p:pic>
      <p:sp>
        <p:nvSpPr>
          <p:cNvPr id="37" name="TextBox 58">
            <a:extLst>
              <a:ext uri="{FF2B5EF4-FFF2-40B4-BE49-F238E27FC236}">
                <a16:creationId xmlns:a16="http://schemas.microsoft.com/office/drawing/2014/main" id="{F69217EC-DE1C-4ADE-ADE6-A0680FE93764}"/>
              </a:ext>
            </a:extLst>
          </p:cNvPr>
          <p:cNvSpPr txBox="1"/>
          <p:nvPr/>
        </p:nvSpPr>
        <p:spPr>
          <a:xfrm>
            <a:off x="3947470" y="150568"/>
            <a:ext cx="3073665" cy="922969"/>
          </a:xfrm>
          <a:prstGeom prst="rect">
            <a:avLst/>
          </a:prstGeom>
        </p:spPr>
        <p:txBody>
          <a:bodyPr lIns="0" tIns="0" rIns="0" bIns="0" rtlCol="0" anchor="t">
            <a:spAutoFit/>
          </a:bodyPr>
          <a:lstStyle/>
          <a:p>
            <a:pPr algn="ctr">
              <a:lnSpc>
                <a:spcPts val="3639"/>
              </a:lnSpc>
            </a:pPr>
            <a:r>
              <a:rPr lang="en-US" sz="2599">
                <a:solidFill>
                  <a:srgbClr val="F8F7F0"/>
                </a:solidFill>
                <a:latin typeface="Arimo"/>
              </a:rPr>
              <a:t>Analyse et conception</a:t>
            </a:r>
          </a:p>
        </p:txBody>
      </p:sp>
      <p:sp>
        <p:nvSpPr>
          <p:cNvPr id="38" name="TextBox 59">
            <a:extLst>
              <a:ext uri="{FF2B5EF4-FFF2-40B4-BE49-F238E27FC236}">
                <a16:creationId xmlns:a16="http://schemas.microsoft.com/office/drawing/2014/main" id="{BBAE99CA-209E-49CB-B24C-70AD80E326C3}"/>
              </a:ext>
            </a:extLst>
          </p:cNvPr>
          <p:cNvSpPr txBox="1"/>
          <p:nvPr/>
        </p:nvSpPr>
        <p:spPr>
          <a:xfrm>
            <a:off x="212416" y="273443"/>
            <a:ext cx="3231370" cy="1028363"/>
          </a:xfrm>
          <a:prstGeom prst="rect">
            <a:avLst/>
          </a:prstGeom>
        </p:spPr>
        <p:txBody>
          <a:bodyPr lIns="0" tIns="0" rIns="0" bIns="0" rtlCol="0" anchor="t">
            <a:spAutoFit/>
          </a:bodyPr>
          <a:lstStyle/>
          <a:p>
            <a:pPr algn="ctr">
              <a:lnSpc>
                <a:spcPts val="4099"/>
              </a:lnSpc>
            </a:pPr>
            <a:r>
              <a:rPr lang="en-US" sz="2928">
                <a:solidFill>
                  <a:srgbClr val="F8F7F0"/>
                </a:solidFill>
                <a:latin typeface="Arimo Bold"/>
              </a:rPr>
              <a:t>Contexte général du projet</a:t>
            </a:r>
          </a:p>
        </p:txBody>
      </p:sp>
      <p:sp>
        <p:nvSpPr>
          <p:cNvPr id="39" name="TextBox 60">
            <a:extLst>
              <a:ext uri="{FF2B5EF4-FFF2-40B4-BE49-F238E27FC236}">
                <a16:creationId xmlns:a16="http://schemas.microsoft.com/office/drawing/2014/main" id="{7B93C69E-760A-4229-A1F3-33579706B225}"/>
              </a:ext>
            </a:extLst>
          </p:cNvPr>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0" name="TextBox 68">
            <a:extLst>
              <a:ext uri="{FF2B5EF4-FFF2-40B4-BE49-F238E27FC236}">
                <a16:creationId xmlns:a16="http://schemas.microsoft.com/office/drawing/2014/main" id="{FD12307E-62B5-4A74-BE9C-4D7278C07256}"/>
              </a:ext>
            </a:extLst>
          </p:cNvPr>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41" name="TextBox 69">
            <a:extLst>
              <a:ext uri="{FF2B5EF4-FFF2-40B4-BE49-F238E27FC236}">
                <a16:creationId xmlns:a16="http://schemas.microsoft.com/office/drawing/2014/main" id="{0EC233C1-0CB1-410D-89F8-E5610929D667}"/>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5" name="Slide Number Placeholder 44">
            <a:extLst>
              <a:ext uri="{FF2B5EF4-FFF2-40B4-BE49-F238E27FC236}">
                <a16:creationId xmlns:a16="http://schemas.microsoft.com/office/drawing/2014/main" id="{EF1F750E-3837-45E7-BB51-28B98B0093C2}"/>
              </a:ext>
            </a:extLst>
          </p:cNvPr>
          <p:cNvSpPr>
            <a:spLocks noGrp="1"/>
          </p:cNvSpPr>
          <p:nvPr>
            <p:ph type="sldNum" sz="quarter" idx="12"/>
          </p:nvPr>
        </p:nvSpPr>
        <p:spPr/>
        <p:txBody>
          <a:bodyPr/>
          <a:lstStyle/>
          <a:p>
            <a:fld id="{B6F15528-21DE-4FAA-801E-634DDDAF4B2B}" type="slidenum">
              <a:rPr lang="en-US" smtClean="0"/>
              <a:pPr/>
              <a:t>3</a:t>
            </a:fld>
            <a:endParaRPr lang="en-US" dirty="0"/>
          </a:p>
        </p:txBody>
      </p:sp>
    </p:spTree>
    <p:extLst>
      <p:ext uri="{BB962C8B-B14F-4D97-AF65-F5344CB8AC3E}">
        <p14:creationId xmlns:p14="http://schemas.microsoft.com/office/powerpoint/2010/main" val="2770180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492402" y="4152900"/>
            <a:ext cx="15500198" cy="2215991"/>
          </a:xfrm>
          <a:prstGeom prst="rect">
            <a:avLst/>
          </a:prstGeom>
        </p:spPr>
        <p:txBody>
          <a:bodyPr wrap="square" lIns="0" tIns="0" rIns="0" bIns="0" rtlCol="0" anchor="t">
            <a:spAutoFit/>
          </a:bodyPr>
          <a:lstStyle/>
          <a:p>
            <a:pPr algn="ctr"/>
            <a:r>
              <a:rPr lang="en-US" sz="7200" dirty="0" err="1">
                <a:solidFill>
                  <a:srgbClr val="286A6C"/>
                </a:solidFill>
                <a:latin typeface="Aileron Regular Bold"/>
              </a:rPr>
              <a:t>Projet</a:t>
            </a:r>
            <a:r>
              <a:rPr lang="en-US" sz="7200" dirty="0">
                <a:solidFill>
                  <a:srgbClr val="286A6C"/>
                </a:solidFill>
                <a:latin typeface="Aileron Regular Bold"/>
              </a:rPr>
              <a:t> </a:t>
            </a:r>
            <a:r>
              <a:rPr lang="en-US" sz="7200" dirty="0" err="1">
                <a:solidFill>
                  <a:srgbClr val="286A6C"/>
                </a:solidFill>
                <a:latin typeface="Aileron Regular Bold"/>
              </a:rPr>
              <a:t>automatisation</a:t>
            </a:r>
            <a:r>
              <a:rPr lang="en-US" sz="7200" dirty="0">
                <a:solidFill>
                  <a:srgbClr val="286A6C"/>
                </a:solidFill>
                <a:latin typeface="Aileron Regular Bold"/>
              </a:rPr>
              <a:t> et </a:t>
            </a:r>
            <a:r>
              <a:rPr lang="en-US" sz="7200" dirty="0" err="1">
                <a:solidFill>
                  <a:srgbClr val="286A6C"/>
                </a:solidFill>
                <a:latin typeface="Aileron Regular Bold"/>
              </a:rPr>
              <a:t>préparation</a:t>
            </a:r>
            <a:r>
              <a:rPr lang="en-US" sz="7200" dirty="0">
                <a:solidFill>
                  <a:srgbClr val="286A6C"/>
                </a:solidFill>
                <a:latin typeface="Aileron Regular Bold"/>
              </a:rPr>
              <a:t> des </a:t>
            </a:r>
            <a:r>
              <a:rPr lang="en-US" sz="7200" dirty="0" err="1">
                <a:solidFill>
                  <a:srgbClr val="286A6C"/>
                </a:solidFill>
                <a:latin typeface="Aileron Regular Bold"/>
              </a:rPr>
              <a:t>écritures</a:t>
            </a:r>
            <a:r>
              <a:rPr lang="en-US" sz="7200" dirty="0">
                <a:solidFill>
                  <a:srgbClr val="286A6C"/>
                </a:solidFill>
                <a:latin typeface="Aileron Regular Bold"/>
              </a:rPr>
              <a:t> de </a:t>
            </a:r>
            <a:r>
              <a:rPr lang="en-US" sz="7200" dirty="0" err="1">
                <a:solidFill>
                  <a:srgbClr val="286A6C"/>
                </a:solidFill>
                <a:latin typeface="Aileron Regular Bold"/>
              </a:rPr>
              <a:t>paie</a:t>
            </a:r>
            <a:endParaRPr lang="en-US" sz="7200" dirty="0">
              <a:solidFill>
                <a:srgbClr val="286A6C"/>
              </a:solidFill>
              <a:latin typeface="Aileron Regular Bold"/>
            </a:endParaRPr>
          </a:p>
        </p:txBody>
      </p:sp>
      <p:sp>
        <p:nvSpPr>
          <p:cNvPr id="7" name="AutoShape 7"/>
          <p:cNvSpPr/>
          <p:nvPr/>
        </p:nvSpPr>
        <p:spPr>
          <a:xfrm>
            <a:off x="11010201" y="0"/>
            <a:ext cx="3656202" cy="2587428"/>
          </a:xfrm>
          <a:prstGeom prst="rect">
            <a:avLst/>
          </a:prstGeom>
          <a:solidFill>
            <a:srgbClr val="9AC026"/>
          </a:solidFill>
        </p:spPr>
      </p:sp>
      <p:sp>
        <p:nvSpPr>
          <p:cNvPr id="25" name="Slide Number Placeholder 24">
            <a:extLst>
              <a:ext uri="{FF2B5EF4-FFF2-40B4-BE49-F238E27FC236}">
                <a16:creationId xmlns:a16="http://schemas.microsoft.com/office/drawing/2014/main" id="{30836BE3-C405-4718-985B-B9B7194E1129}"/>
              </a:ext>
            </a:extLst>
          </p:cNvPr>
          <p:cNvSpPr>
            <a:spLocks noGrp="1"/>
          </p:cNvSpPr>
          <p:nvPr>
            <p:ph type="sldNum" sz="quarter" idx="12"/>
          </p:nvPr>
        </p:nvSpPr>
        <p:spPr/>
        <p:txBody>
          <a:bodyPr/>
          <a:lstStyle/>
          <a:p>
            <a:fld id="{B6F15528-21DE-4FAA-801E-634DDDAF4B2B}" type="slidenum">
              <a:rPr lang="en-US" smtClean="0"/>
              <a:pPr/>
              <a:t>30</a:t>
            </a:fld>
            <a:endParaRPr lang="en-US" dirty="0"/>
          </a:p>
        </p:txBody>
      </p:sp>
      <p:sp>
        <p:nvSpPr>
          <p:cNvPr id="26" name="AutoShape 2">
            <a:extLst>
              <a:ext uri="{FF2B5EF4-FFF2-40B4-BE49-F238E27FC236}">
                <a16:creationId xmlns:a16="http://schemas.microsoft.com/office/drawing/2014/main" id="{95DCE4C5-E3D7-408D-A274-35E3C86A1A94}"/>
              </a:ext>
            </a:extLst>
          </p:cNvPr>
          <p:cNvSpPr/>
          <p:nvPr/>
        </p:nvSpPr>
        <p:spPr>
          <a:xfrm>
            <a:off x="0" y="-8092"/>
            <a:ext cx="3656202" cy="1301806"/>
          </a:xfrm>
          <a:prstGeom prst="rect">
            <a:avLst/>
          </a:prstGeom>
          <a:solidFill>
            <a:srgbClr val="9AC026">
              <a:alpha val="80000"/>
            </a:srgbClr>
          </a:solidFill>
        </p:spPr>
      </p:sp>
      <p:sp>
        <p:nvSpPr>
          <p:cNvPr id="27" name="AutoShape 3">
            <a:extLst>
              <a:ext uri="{FF2B5EF4-FFF2-40B4-BE49-F238E27FC236}">
                <a16:creationId xmlns:a16="http://schemas.microsoft.com/office/drawing/2014/main" id="{C54D060D-64EB-4DE0-A8AF-A025B2FB9728}"/>
              </a:ext>
            </a:extLst>
          </p:cNvPr>
          <p:cNvSpPr/>
          <p:nvPr/>
        </p:nvSpPr>
        <p:spPr>
          <a:xfrm>
            <a:off x="3659698" y="0"/>
            <a:ext cx="3656202" cy="1301806"/>
          </a:xfrm>
          <a:prstGeom prst="rect">
            <a:avLst/>
          </a:prstGeom>
          <a:solidFill>
            <a:srgbClr val="9AC026">
              <a:alpha val="80000"/>
            </a:srgbClr>
          </a:solidFill>
        </p:spPr>
      </p:sp>
      <p:sp>
        <p:nvSpPr>
          <p:cNvPr id="28" name="AutoShape 4">
            <a:extLst>
              <a:ext uri="{FF2B5EF4-FFF2-40B4-BE49-F238E27FC236}">
                <a16:creationId xmlns:a16="http://schemas.microsoft.com/office/drawing/2014/main" id="{73270AA1-D939-4E16-B936-525BD0838728}"/>
              </a:ext>
            </a:extLst>
          </p:cNvPr>
          <p:cNvSpPr/>
          <p:nvPr/>
        </p:nvSpPr>
        <p:spPr>
          <a:xfrm>
            <a:off x="7315899" y="-9525"/>
            <a:ext cx="3656202" cy="1301806"/>
          </a:xfrm>
          <a:prstGeom prst="rect">
            <a:avLst/>
          </a:prstGeom>
          <a:solidFill>
            <a:srgbClr val="9AC026">
              <a:alpha val="80784"/>
            </a:srgbClr>
          </a:solidFill>
        </p:spPr>
      </p:sp>
      <p:sp>
        <p:nvSpPr>
          <p:cNvPr id="30" name="AutoShape 6">
            <a:extLst>
              <a:ext uri="{FF2B5EF4-FFF2-40B4-BE49-F238E27FC236}">
                <a16:creationId xmlns:a16="http://schemas.microsoft.com/office/drawing/2014/main" id="{6C8502EF-15B5-44BB-B65E-324BC3D56EC2}"/>
              </a:ext>
            </a:extLst>
          </p:cNvPr>
          <p:cNvSpPr/>
          <p:nvPr/>
        </p:nvSpPr>
        <p:spPr>
          <a:xfrm>
            <a:off x="14631798" y="0"/>
            <a:ext cx="3656202" cy="1301806"/>
          </a:xfrm>
          <a:prstGeom prst="rect">
            <a:avLst/>
          </a:prstGeom>
          <a:solidFill>
            <a:srgbClr val="9AC026">
              <a:alpha val="80000"/>
            </a:srgbClr>
          </a:solidFill>
        </p:spPr>
      </p:sp>
      <p:grpSp>
        <p:nvGrpSpPr>
          <p:cNvPr id="31" name="Group 7">
            <a:extLst>
              <a:ext uri="{FF2B5EF4-FFF2-40B4-BE49-F238E27FC236}">
                <a16:creationId xmlns:a16="http://schemas.microsoft.com/office/drawing/2014/main" id="{F597458B-926D-4175-856A-C29ADA8B4DAC}"/>
              </a:ext>
            </a:extLst>
          </p:cNvPr>
          <p:cNvGrpSpPr/>
          <p:nvPr/>
        </p:nvGrpSpPr>
        <p:grpSpPr>
          <a:xfrm rot="5400000">
            <a:off x="2938624" y="468439"/>
            <a:ext cx="1301806" cy="364929"/>
            <a:chOff x="0" y="0"/>
            <a:chExt cx="2038705" cy="571500"/>
          </a:xfrm>
        </p:grpSpPr>
        <p:sp>
          <p:nvSpPr>
            <p:cNvPr id="32" name="Freeform 8">
              <a:extLst>
                <a:ext uri="{FF2B5EF4-FFF2-40B4-BE49-F238E27FC236}">
                  <a16:creationId xmlns:a16="http://schemas.microsoft.com/office/drawing/2014/main" id="{78798B07-A555-4FDF-9527-27FEC1D8C9D7}"/>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3" name="Group 9">
            <a:extLst>
              <a:ext uri="{FF2B5EF4-FFF2-40B4-BE49-F238E27FC236}">
                <a16:creationId xmlns:a16="http://schemas.microsoft.com/office/drawing/2014/main" id="{742D9663-2044-443A-A3C9-EFDA29FD8650}"/>
              </a:ext>
            </a:extLst>
          </p:cNvPr>
          <p:cNvGrpSpPr/>
          <p:nvPr/>
        </p:nvGrpSpPr>
        <p:grpSpPr>
          <a:xfrm rot="5400000">
            <a:off x="6636421" y="468439"/>
            <a:ext cx="1301806" cy="364929"/>
            <a:chOff x="0" y="0"/>
            <a:chExt cx="2038705" cy="571500"/>
          </a:xfrm>
        </p:grpSpPr>
        <p:sp>
          <p:nvSpPr>
            <p:cNvPr id="34" name="Freeform 10">
              <a:extLst>
                <a:ext uri="{FF2B5EF4-FFF2-40B4-BE49-F238E27FC236}">
                  <a16:creationId xmlns:a16="http://schemas.microsoft.com/office/drawing/2014/main" id="{45EE6F37-1038-4EDE-9E5B-E0F1A5366765}"/>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5" name="Group 11">
            <a:extLst>
              <a:ext uri="{FF2B5EF4-FFF2-40B4-BE49-F238E27FC236}">
                <a16:creationId xmlns:a16="http://schemas.microsoft.com/office/drawing/2014/main" id="{A7954AB3-7472-48C9-8AAA-B64A27D9E363}"/>
              </a:ext>
            </a:extLst>
          </p:cNvPr>
          <p:cNvGrpSpPr/>
          <p:nvPr/>
        </p:nvGrpSpPr>
        <p:grpSpPr>
          <a:xfrm rot="5400000">
            <a:off x="10340248" y="458914"/>
            <a:ext cx="1301806" cy="364929"/>
            <a:chOff x="0" y="0"/>
            <a:chExt cx="2038705" cy="571500"/>
          </a:xfrm>
        </p:grpSpPr>
        <p:sp>
          <p:nvSpPr>
            <p:cNvPr id="36" name="Freeform 12">
              <a:extLst>
                <a:ext uri="{FF2B5EF4-FFF2-40B4-BE49-F238E27FC236}">
                  <a16:creationId xmlns:a16="http://schemas.microsoft.com/office/drawing/2014/main" id="{E24D74DB-B959-4DD9-9713-A0BFA35A0B12}"/>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7" name="Group 13">
            <a:extLst>
              <a:ext uri="{FF2B5EF4-FFF2-40B4-BE49-F238E27FC236}">
                <a16:creationId xmlns:a16="http://schemas.microsoft.com/office/drawing/2014/main" id="{B9E851C5-3E53-4556-A1A9-9020BDE5714C}"/>
              </a:ext>
            </a:extLst>
          </p:cNvPr>
          <p:cNvGrpSpPr/>
          <p:nvPr/>
        </p:nvGrpSpPr>
        <p:grpSpPr>
          <a:xfrm rot="5400000">
            <a:off x="14034549" y="468439"/>
            <a:ext cx="1301806" cy="364929"/>
            <a:chOff x="0" y="0"/>
            <a:chExt cx="2038705" cy="571500"/>
          </a:xfrm>
        </p:grpSpPr>
        <p:sp>
          <p:nvSpPr>
            <p:cNvPr id="38" name="Freeform 14">
              <a:extLst>
                <a:ext uri="{FF2B5EF4-FFF2-40B4-BE49-F238E27FC236}">
                  <a16:creationId xmlns:a16="http://schemas.microsoft.com/office/drawing/2014/main" id="{E1C0E39B-4863-4518-BB4E-6AE2907CCFBF}"/>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39" name="TextBox 16">
            <a:extLst>
              <a:ext uri="{FF2B5EF4-FFF2-40B4-BE49-F238E27FC236}">
                <a16:creationId xmlns:a16="http://schemas.microsoft.com/office/drawing/2014/main" id="{E885AB33-3C83-45A5-92FB-D320D96E64A4}"/>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40" name="TextBox 17">
            <a:extLst>
              <a:ext uri="{FF2B5EF4-FFF2-40B4-BE49-F238E27FC236}">
                <a16:creationId xmlns:a16="http://schemas.microsoft.com/office/drawing/2014/main" id="{F72F7CA9-56C3-42CC-BDD8-285072B2CB35}"/>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41" name="TextBox 18">
            <a:extLst>
              <a:ext uri="{FF2B5EF4-FFF2-40B4-BE49-F238E27FC236}">
                <a16:creationId xmlns:a16="http://schemas.microsoft.com/office/drawing/2014/main" id="{9BEB9B22-0B25-4896-B414-F80B1A929F9C}"/>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2" name="TextBox 19">
            <a:extLst>
              <a:ext uri="{FF2B5EF4-FFF2-40B4-BE49-F238E27FC236}">
                <a16:creationId xmlns:a16="http://schemas.microsoft.com/office/drawing/2014/main" id="{675F73EB-8030-49B3-89E9-F7158ABD62B6}"/>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3" name="TextBox 22">
            <a:extLst>
              <a:ext uri="{FF2B5EF4-FFF2-40B4-BE49-F238E27FC236}">
                <a16:creationId xmlns:a16="http://schemas.microsoft.com/office/drawing/2014/main" id="{BC07635E-B969-4C67-8447-3B636B61BC16}"/>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pic>
        <p:nvPicPr>
          <p:cNvPr id="44" name="Picture 43">
            <a:extLst>
              <a:ext uri="{FF2B5EF4-FFF2-40B4-BE49-F238E27FC236}">
                <a16:creationId xmlns:a16="http://schemas.microsoft.com/office/drawing/2014/main" id="{5CFBF933-482E-4446-8E7A-FA622F06DEB6}"/>
              </a:ext>
            </a:extLst>
          </p:cNvPr>
          <p:cNvPicPr>
            <a:picLocks noChangeAspect="1"/>
          </p:cNvPicPr>
          <p:nvPr/>
        </p:nvPicPr>
        <p:blipFill>
          <a:blip r:embed="rId2"/>
          <a:stretch>
            <a:fillRect/>
          </a:stretch>
        </p:blipFill>
        <p:spPr>
          <a:xfrm>
            <a:off x="12310530" y="1195679"/>
            <a:ext cx="1066800" cy="1270747"/>
          </a:xfrm>
          <a:prstGeom prst="rect">
            <a:avLst/>
          </a:prstGeom>
        </p:spPr>
      </p:pic>
      <p:pic>
        <p:nvPicPr>
          <p:cNvPr id="23" name="Picture 17">
            <a:extLst>
              <a:ext uri="{FF2B5EF4-FFF2-40B4-BE49-F238E27FC236}">
                <a16:creationId xmlns:a16="http://schemas.microsoft.com/office/drawing/2014/main" id="{CF9DBBBA-99C4-4AFD-82F6-4918A033E53F}"/>
              </a:ext>
            </a:extLst>
          </p:cNvPr>
          <p:cNvPicPr>
            <a:picLocks noChangeAspect="1"/>
          </p:cNvPicPr>
          <p:nvPr/>
        </p:nvPicPr>
        <p:blipFill>
          <a:blip r:embed="rId3">
            <a:alphaModFix amt="52000"/>
          </a:blip>
          <a:srcRect/>
          <a:stretch>
            <a:fillRect/>
          </a:stretch>
        </p:blipFill>
        <p:spPr>
          <a:xfrm>
            <a:off x="690502" y="1678535"/>
            <a:ext cx="283987" cy="464602"/>
          </a:xfrm>
          <a:prstGeom prst="rect">
            <a:avLst/>
          </a:prstGeom>
        </p:spPr>
      </p:pic>
      <p:sp>
        <p:nvSpPr>
          <p:cNvPr id="24" name="TextBox 24">
            <a:extLst>
              <a:ext uri="{FF2B5EF4-FFF2-40B4-BE49-F238E27FC236}">
                <a16:creationId xmlns:a16="http://schemas.microsoft.com/office/drawing/2014/main" id="{2735EC5F-BCDB-4981-ABD4-0B62808E757D}"/>
              </a:ext>
            </a:extLst>
          </p:cNvPr>
          <p:cNvSpPr txBox="1"/>
          <p:nvPr/>
        </p:nvSpPr>
        <p:spPr>
          <a:xfrm>
            <a:off x="1268985" y="1576042"/>
            <a:ext cx="6046914" cy="587084"/>
          </a:xfrm>
          <a:prstGeom prst="rect">
            <a:avLst/>
          </a:prstGeom>
        </p:spPr>
        <p:txBody>
          <a:bodyPr lIns="0" tIns="0" rIns="0" bIns="0" rtlCol="0" anchor="t">
            <a:spAutoFit/>
          </a:bodyPr>
          <a:lstStyle/>
          <a:p>
            <a:pPr>
              <a:lnSpc>
                <a:spcPts val="5040"/>
              </a:lnSpc>
            </a:pPr>
            <a:r>
              <a:rPr lang="en-US" sz="3600" dirty="0" err="1">
                <a:solidFill>
                  <a:srgbClr val="286A6C"/>
                </a:solidFill>
                <a:latin typeface="Aileron Regular Bold"/>
              </a:rPr>
              <a:t>Projets</a:t>
            </a:r>
            <a:r>
              <a:rPr lang="en-US" sz="3600" dirty="0">
                <a:solidFill>
                  <a:srgbClr val="286A6C"/>
                </a:solidFill>
                <a:latin typeface="Aileron Regular Bold"/>
              </a:rPr>
              <a:t> </a:t>
            </a:r>
            <a:r>
              <a:rPr lang="en-US" sz="3600" dirty="0" err="1">
                <a:solidFill>
                  <a:srgbClr val="286A6C"/>
                </a:solidFill>
                <a:latin typeface="Aileron Regular Bold"/>
              </a:rPr>
              <a:t>réalisés</a:t>
            </a:r>
            <a:endParaRPr lang="en-US" sz="3600" dirty="0">
              <a:solidFill>
                <a:srgbClr val="286A6C"/>
              </a:solidFill>
              <a:latin typeface="Aileron Regular 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err="1"/>
              <a:t>Automatisation</a:t>
            </a:r>
            <a:r>
              <a:rPr lang="en-US" sz="2800" dirty="0"/>
              <a:t> et </a:t>
            </a:r>
            <a:r>
              <a:rPr lang="en-US" sz="2800" dirty="0" err="1"/>
              <a:t>préparation</a:t>
            </a:r>
            <a:r>
              <a:rPr lang="en-US" sz="2800" dirty="0"/>
              <a:t> des </a:t>
            </a:r>
            <a:r>
              <a:rPr lang="en-US" sz="2800" dirty="0" err="1"/>
              <a:t>écritures</a:t>
            </a:r>
            <a:r>
              <a:rPr lang="en-US" sz="2800" dirty="0"/>
              <a:t> de </a:t>
            </a:r>
            <a:r>
              <a:rPr lang="en-US" sz="2800" dirty="0" err="1"/>
              <a:t>paie</a:t>
            </a:r>
            <a:endParaRPr lang="fr-FR" sz="2800" dirty="0"/>
          </a:p>
        </p:txBody>
      </p:sp>
      <p:sp>
        <p:nvSpPr>
          <p:cNvPr id="3" name="Text Placeholder 2"/>
          <p:cNvSpPr>
            <a:spLocks noGrp="1"/>
          </p:cNvSpPr>
          <p:nvPr>
            <p:ph type="body" sz="quarter" idx="14"/>
          </p:nvPr>
        </p:nvSpPr>
        <p:spPr>
          <a:xfrm>
            <a:off x="533400" y="2081722"/>
            <a:ext cx="12679308" cy="1269853"/>
          </a:xfrm>
        </p:spPr>
        <p:txBody>
          <a:bodyPr>
            <a:noAutofit/>
          </a:bodyPr>
          <a:lstStyle/>
          <a:p>
            <a:pPr algn="just"/>
            <a:r>
              <a:rPr lang="fr-FR" sz="2200" dirty="0"/>
              <a:t>Cette activité consiste à réceptionner des fiches de paie chaque mois , </a:t>
            </a:r>
            <a:r>
              <a:rPr lang="fr-FR" sz="2200" dirty="0">
                <a:solidFill>
                  <a:prstClr val="black"/>
                </a:solidFill>
              </a:rPr>
              <a:t>générer le fichier</a:t>
            </a:r>
            <a:r>
              <a:rPr lang="fr-FR" sz="2200" dirty="0"/>
              <a:t> à importer sur Sage , l’alimenter par les données reçu en les traduisant et vérifier si les sommes des montants saisie sont correctes. Dès finalisation, le robot envoie une communication au comptable pour l’informer que le fichier et prêt à l’importation sur Sage et transmet un rapport .</a:t>
            </a:r>
          </a:p>
        </p:txBody>
      </p:sp>
      <p:sp>
        <p:nvSpPr>
          <p:cNvPr id="4" name="Text Placeholder 3"/>
          <p:cNvSpPr>
            <a:spLocks noGrp="1"/>
          </p:cNvSpPr>
          <p:nvPr>
            <p:ph type="body" sz="quarter" idx="15"/>
          </p:nvPr>
        </p:nvSpPr>
        <p:spPr/>
        <p:txBody>
          <a:bodyPr/>
          <a:lstStyle/>
          <a:p>
            <a:pPr>
              <a:buNone/>
            </a:pPr>
            <a:r>
              <a:rPr lang="fr-FR" sz="1600" dirty="0"/>
              <a:t>2 -3 heures /mois</a:t>
            </a:r>
          </a:p>
        </p:txBody>
      </p:sp>
      <p:sp>
        <p:nvSpPr>
          <p:cNvPr id="5" name="Text Placeholder 4"/>
          <p:cNvSpPr>
            <a:spLocks noGrp="1"/>
          </p:cNvSpPr>
          <p:nvPr>
            <p:ph type="body" sz="quarter" idx="19"/>
          </p:nvPr>
        </p:nvSpPr>
        <p:spPr/>
        <p:txBody>
          <a:bodyPr>
            <a:noAutofit/>
          </a:bodyPr>
          <a:lstStyle/>
          <a:p>
            <a:pPr marL="204611" indent="-204611"/>
            <a:r>
              <a:rPr lang="fr-FR" sz="1800" b="1" dirty="0"/>
              <a:t>Implication des métiers</a:t>
            </a:r>
            <a:r>
              <a:rPr lang="fr-FR" sz="1800" dirty="0"/>
              <a:t>: mobilisation forte des métiers</a:t>
            </a:r>
          </a:p>
          <a:p>
            <a:pPr marL="204611" indent="-204611"/>
            <a:r>
              <a:rPr lang="fr-FR" sz="1800" b="1" dirty="0"/>
              <a:t>Optimisation du processus </a:t>
            </a:r>
            <a:r>
              <a:rPr lang="fr-FR" sz="1800" dirty="0"/>
              <a:t>: automatiser le processus mensuel.</a:t>
            </a:r>
          </a:p>
          <a:p>
            <a:pPr marL="204611" indent="-204611"/>
            <a:r>
              <a:rPr lang="fr-FR" sz="1800" b="1" dirty="0"/>
              <a:t>Gestion de la capacité :</a:t>
            </a:r>
            <a:r>
              <a:rPr lang="fr-FR" sz="1800" dirty="0"/>
              <a:t> Meilleure gestion des volumes et exceptions</a:t>
            </a:r>
          </a:p>
          <a:p>
            <a:pPr marL="204611" indent="-204611"/>
            <a:r>
              <a:rPr lang="fr-FR" sz="1800" b="1" dirty="0"/>
              <a:t>Réutilisabilité : </a:t>
            </a:r>
            <a:r>
              <a:rPr lang="fr-FR" sz="1800" dirty="0"/>
              <a:t>processus automatisé réutilisable pour d’autres processus similaires.</a:t>
            </a:r>
          </a:p>
        </p:txBody>
      </p:sp>
      <p:sp>
        <p:nvSpPr>
          <p:cNvPr id="7" name="Text Placeholder 6"/>
          <p:cNvSpPr>
            <a:spLocks noGrp="1"/>
          </p:cNvSpPr>
          <p:nvPr>
            <p:ph type="body" sz="quarter" idx="20"/>
          </p:nvPr>
        </p:nvSpPr>
        <p:spPr/>
        <p:txBody>
          <a:bodyPr/>
          <a:lstStyle/>
          <a:p>
            <a:pPr>
              <a:buNone/>
            </a:pPr>
            <a:r>
              <a:rPr lang="fr-FR" sz="1600" dirty="0"/>
              <a:t>1 - 2 minutes</a:t>
            </a:r>
          </a:p>
        </p:txBody>
      </p:sp>
      <p:sp>
        <p:nvSpPr>
          <p:cNvPr id="8" name="Text Placeholder 7"/>
          <p:cNvSpPr>
            <a:spLocks noGrp="1"/>
          </p:cNvSpPr>
          <p:nvPr>
            <p:ph type="body" sz="quarter" idx="21"/>
          </p:nvPr>
        </p:nvSpPr>
        <p:spPr>
          <a:xfrm>
            <a:off x="15402547" y="4114178"/>
            <a:ext cx="2108059" cy="775000"/>
          </a:xfrm>
        </p:spPr>
        <p:txBody>
          <a:bodyPr vert="horz" wrap="none" lIns="0" tIns="106080" rIns="0" bIns="106080" rtlCol="0" anchor="ctr" anchorCtr="0">
            <a:noAutofit/>
          </a:bodyPr>
          <a:lstStyle/>
          <a:p>
            <a:pPr>
              <a:buNone/>
            </a:pPr>
            <a:r>
              <a:rPr lang="fr-FR" sz="1600" dirty="0"/>
              <a:t>    0,02 ETP</a:t>
            </a:r>
          </a:p>
        </p:txBody>
      </p:sp>
      <p:graphicFrame>
        <p:nvGraphicFramePr>
          <p:cNvPr id="9" name="Table 8"/>
          <p:cNvGraphicFramePr>
            <a:graphicFrameLocks noGrp="1"/>
          </p:cNvGraphicFramePr>
          <p:nvPr/>
        </p:nvGraphicFramePr>
        <p:xfrm>
          <a:off x="2031285" y="4965468"/>
          <a:ext cx="10393569" cy="526307"/>
        </p:xfrm>
        <a:graphic>
          <a:graphicData uri="http://schemas.openxmlformats.org/drawingml/2006/table">
            <a:tbl>
              <a:tblPr firstRow="1" bandRow="1">
                <a:tableStyleId>{2D5ABB26-0587-4C30-8999-92F81FD0307C}</a:tableStyleId>
              </a:tblPr>
              <a:tblGrid>
                <a:gridCol w="1500061">
                  <a:extLst>
                    <a:ext uri="{9D8B030D-6E8A-4147-A177-3AD203B41FA5}">
                      <a16:colId xmlns:a16="http://schemas.microsoft.com/office/drawing/2014/main" val="20000"/>
                    </a:ext>
                  </a:extLst>
                </a:gridCol>
                <a:gridCol w="120477">
                  <a:extLst>
                    <a:ext uri="{9D8B030D-6E8A-4147-A177-3AD203B41FA5}">
                      <a16:colId xmlns:a16="http://schemas.microsoft.com/office/drawing/2014/main" val="20001"/>
                    </a:ext>
                  </a:extLst>
                </a:gridCol>
                <a:gridCol w="1661627">
                  <a:extLst>
                    <a:ext uri="{9D8B030D-6E8A-4147-A177-3AD203B41FA5}">
                      <a16:colId xmlns:a16="http://schemas.microsoft.com/office/drawing/2014/main" val="20002"/>
                    </a:ext>
                  </a:extLst>
                </a:gridCol>
                <a:gridCol w="277790">
                  <a:extLst>
                    <a:ext uri="{9D8B030D-6E8A-4147-A177-3AD203B41FA5}">
                      <a16:colId xmlns:a16="http://schemas.microsoft.com/office/drawing/2014/main" val="20003"/>
                    </a:ext>
                  </a:extLst>
                </a:gridCol>
                <a:gridCol w="1500061">
                  <a:extLst>
                    <a:ext uri="{9D8B030D-6E8A-4147-A177-3AD203B41FA5}">
                      <a16:colId xmlns:a16="http://schemas.microsoft.com/office/drawing/2014/main" val="20004"/>
                    </a:ext>
                  </a:extLst>
                </a:gridCol>
                <a:gridCol w="163463">
                  <a:extLst>
                    <a:ext uri="{9D8B030D-6E8A-4147-A177-3AD203B41FA5}">
                      <a16:colId xmlns:a16="http://schemas.microsoft.com/office/drawing/2014/main" val="20005"/>
                    </a:ext>
                  </a:extLst>
                </a:gridCol>
                <a:gridCol w="1614388">
                  <a:extLst>
                    <a:ext uri="{9D8B030D-6E8A-4147-A177-3AD203B41FA5}">
                      <a16:colId xmlns:a16="http://schemas.microsoft.com/office/drawing/2014/main" val="20006"/>
                    </a:ext>
                  </a:extLst>
                </a:gridCol>
                <a:gridCol w="277790">
                  <a:extLst>
                    <a:ext uri="{9D8B030D-6E8A-4147-A177-3AD203B41FA5}">
                      <a16:colId xmlns:a16="http://schemas.microsoft.com/office/drawing/2014/main" val="20007"/>
                    </a:ext>
                  </a:extLst>
                </a:gridCol>
                <a:gridCol w="1500061">
                  <a:extLst>
                    <a:ext uri="{9D8B030D-6E8A-4147-A177-3AD203B41FA5}">
                      <a16:colId xmlns:a16="http://schemas.microsoft.com/office/drawing/2014/main" val="20008"/>
                    </a:ext>
                  </a:extLst>
                </a:gridCol>
                <a:gridCol w="277790">
                  <a:extLst>
                    <a:ext uri="{9D8B030D-6E8A-4147-A177-3AD203B41FA5}">
                      <a16:colId xmlns:a16="http://schemas.microsoft.com/office/drawing/2014/main" val="20009"/>
                    </a:ext>
                  </a:extLst>
                </a:gridCol>
                <a:gridCol w="1500061">
                  <a:extLst>
                    <a:ext uri="{9D8B030D-6E8A-4147-A177-3AD203B41FA5}">
                      <a16:colId xmlns:a16="http://schemas.microsoft.com/office/drawing/2014/main" val="20010"/>
                    </a:ext>
                  </a:extLst>
                </a:gridCol>
              </a:tblGrid>
              <a:tr h="526307">
                <a:tc>
                  <a:txBody>
                    <a:bodyPr/>
                    <a:lstStyle/>
                    <a:p>
                      <a:pPr algn="ctr"/>
                      <a:r>
                        <a:rPr lang="fr-FR" sz="1400" i="0" dirty="0">
                          <a:solidFill>
                            <a:schemeClr val="accent1"/>
                          </a:solidFill>
                          <a:sym typeface="Wingdings" panose="05000000000000000000" pitchFamily="2" charset="2"/>
                        </a:rPr>
                        <a:t></a:t>
                      </a:r>
                      <a:r>
                        <a:rPr lang="fr-FR" sz="1400" i="0" dirty="0">
                          <a:solidFill>
                            <a:schemeClr val="accent1">
                              <a:lumMod val="40000"/>
                              <a:lumOff val="60000"/>
                            </a:schemeClr>
                          </a:solidFill>
                          <a:sym typeface="Wingdings" panose="05000000000000000000" pitchFamily="2" charset="2"/>
                        </a:rPr>
                        <a:t></a:t>
                      </a:r>
                      <a:endParaRPr lang="fr-FR" sz="1400" i="0"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sz="1200" i="0" dirty="0">
                          <a:solidFill>
                            <a:schemeClr val="accent1"/>
                          </a:solidFill>
                          <a:sym typeface="Wingdings" panose="05000000000000000000" pitchFamily="2" charset="2"/>
                        </a:rPr>
                        <a:t></a:t>
                      </a:r>
                      <a:r>
                        <a:rPr lang="fr-FR" sz="1200" i="0" dirty="0">
                          <a:solidFill>
                            <a:schemeClr val="accent1">
                              <a:lumMod val="40000"/>
                              <a:lumOff val="60000"/>
                            </a:schemeClr>
                          </a:solidFill>
                          <a:sym typeface="Wingdings" panose="05000000000000000000" pitchFamily="2" charset="2"/>
                        </a:rPr>
                        <a:t></a:t>
                      </a:r>
                      <a:r>
                        <a:rPr lang="fr-FR" sz="1200" i="0" dirty="0">
                          <a:solidFill>
                            <a:schemeClr val="tx1">
                              <a:lumMod val="50000"/>
                              <a:lumOff val="50000"/>
                            </a:schemeClr>
                          </a:solidFill>
                          <a:sym typeface="Wingdings" panose="05000000000000000000" pitchFamily="2" charset="2"/>
                        </a:rPr>
                        <a:t> </a:t>
                      </a:r>
                      <a:endParaRPr lang="fr-FR" sz="1200" i="1" dirty="0">
                        <a:solidFill>
                          <a:schemeClr val="accent1">
                            <a:lumMod val="40000"/>
                            <a:lumOff val="60000"/>
                          </a:schemeClr>
                        </a:solidFill>
                        <a:sym typeface="Wingdings" panose="05000000000000000000" pitchFamily="2" charset="2"/>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sz="1200" i="0" dirty="0">
                          <a:solidFill>
                            <a:schemeClr val="accent1"/>
                          </a:solidFill>
                          <a:sym typeface="Wingdings" panose="05000000000000000000" pitchFamily="2" charset="2"/>
                        </a:rPr>
                        <a:t></a:t>
                      </a:r>
                      <a:r>
                        <a:rPr lang="fr-FR" sz="1200" i="0" dirty="0">
                          <a:solidFill>
                            <a:schemeClr val="tx1">
                              <a:lumMod val="50000"/>
                              <a:lumOff val="50000"/>
                            </a:schemeClr>
                          </a:solidFill>
                          <a:sym typeface="Wingdings" panose="05000000000000000000" pitchFamily="2" charset="2"/>
                        </a:rPr>
                        <a:t> </a:t>
                      </a:r>
                      <a:endParaRPr lang="fr-FR" sz="1200" i="0" dirty="0">
                        <a:solidFill>
                          <a:schemeClr val="tx1">
                            <a:lumMod val="50000"/>
                            <a:lumOff val="50000"/>
                          </a:schemeClr>
                        </a:solidFill>
                      </a:endParaRPr>
                    </a:p>
                    <a:p>
                      <a:pPr algn="ctr"/>
                      <a:r>
                        <a:rPr lang="fr-FR" sz="1200" i="0" dirty="0">
                          <a:solidFill>
                            <a:schemeClr val="tx1">
                              <a:lumMod val="50000"/>
                              <a:lumOff val="50000"/>
                            </a:schemeClr>
                          </a:solidFill>
                          <a:sym typeface="Wingdings" panose="05000000000000000000" pitchFamily="2" charset="2"/>
                        </a:rPr>
                        <a:t> </a:t>
                      </a: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sz="1200" i="0" dirty="0">
                          <a:solidFill>
                            <a:schemeClr val="accent1"/>
                          </a:solidFill>
                          <a:sym typeface="Wingdings" panose="05000000000000000000" pitchFamily="2" charset="2"/>
                        </a:rPr>
                        <a:t></a:t>
                      </a:r>
                      <a:r>
                        <a:rPr lang="fr-FR" sz="1200" i="0" dirty="0">
                          <a:solidFill>
                            <a:schemeClr val="tx1">
                              <a:lumMod val="50000"/>
                              <a:lumOff val="50000"/>
                            </a:schemeClr>
                          </a:solidFill>
                          <a:sym typeface="Wingdings" panose="05000000000000000000" pitchFamily="2" charset="2"/>
                        </a:rPr>
                        <a:t> </a:t>
                      </a:r>
                      <a:endParaRPr lang="fr-FR" sz="1200" i="0"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1200" i="0" dirty="0">
                          <a:solidFill>
                            <a:schemeClr val="accent1"/>
                          </a:solidFill>
                          <a:sym typeface="Wingdings" panose="05000000000000000000" pitchFamily="2" charset="2"/>
                        </a:rPr>
                        <a:t></a:t>
                      </a:r>
                      <a:r>
                        <a:rPr lang="fr-FR" sz="1200" i="0" kern="1200" dirty="0">
                          <a:solidFill>
                            <a:schemeClr val="accent1"/>
                          </a:solidFill>
                          <a:latin typeface="+mn-lt"/>
                          <a:ea typeface="+mn-ea"/>
                          <a:cs typeface="+mn-cs"/>
                          <a:sym typeface="Wingdings" panose="05000000000000000000" pitchFamily="2" charset="2"/>
                        </a:rPr>
                        <a:t></a:t>
                      </a:r>
                      <a:r>
                        <a:rPr lang="fr-FR" sz="1200" i="0" kern="1200" dirty="0">
                          <a:solidFill>
                            <a:schemeClr val="accent1">
                              <a:lumMod val="40000"/>
                              <a:lumOff val="60000"/>
                            </a:schemeClr>
                          </a:solidFill>
                          <a:latin typeface="+mn-lt"/>
                          <a:ea typeface="+mn-ea"/>
                          <a:cs typeface="+mn-cs"/>
                          <a:sym typeface="Wingdings" panose="05000000000000000000" pitchFamily="2" charset="2"/>
                        </a:rPr>
                        <a:t></a:t>
                      </a: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sz="1200" i="0" dirty="0">
                          <a:solidFill>
                            <a:schemeClr val="accent1"/>
                          </a:solidFill>
                          <a:sym typeface="Wingdings" panose="05000000000000000000" pitchFamily="2" charset="2"/>
                        </a:rPr>
                        <a:t></a:t>
                      </a:r>
                      <a:r>
                        <a:rPr lang="fr-FR" sz="1200" i="0" dirty="0">
                          <a:solidFill>
                            <a:schemeClr val="accent1">
                              <a:lumMod val="40000"/>
                              <a:lumOff val="60000"/>
                            </a:schemeClr>
                          </a:solidFill>
                          <a:sym typeface="Wingdings" panose="05000000000000000000" pitchFamily="2" charset="2"/>
                        </a:rPr>
                        <a:t></a:t>
                      </a:r>
                      <a:endParaRPr lang="fr-FR" sz="1200" i="0" dirty="0">
                        <a:solidFill>
                          <a:schemeClr val="accent1">
                            <a:lumMod val="40000"/>
                            <a:lumOff val="60000"/>
                          </a:schemeClr>
                        </a:solidFill>
                      </a:endParaRPr>
                    </a:p>
                    <a:p>
                      <a:pPr algn="ct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10" name="Rectangle à coins arrondis 3"/>
          <p:cNvSpPr/>
          <p:nvPr/>
        </p:nvSpPr>
        <p:spPr>
          <a:xfrm>
            <a:off x="3635856" y="6630570"/>
            <a:ext cx="2028693" cy="1134235"/>
          </a:xfrm>
          <a:prstGeom prst="roundRect">
            <a:avLst/>
          </a:prstGeom>
          <a:solidFill>
            <a:srgbClr val="E8F6CF"/>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defRPr/>
            </a:pPr>
            <a:r>
              <a:rPr lang="fr-FR" dirty="0">
                <a:solidFill>
                  <a:prstClr val="black"/>
                </a:solidFill>
                <a:latin typeface="+mj-lt"/>
              </a:rPr>
              <a:t>Générer les fichier intermédiaire Word et csv pour extraire les données.</a:t>
            </a:r>
          </a:p>
        </p:txBody>
      </p:sp>
      <p:sp>
        <p:nvSpPr>
          <p:cNvPr id="32" name="Rectangle à coins arrondis 3"/>
          <p:cNvSpPr/>
          <p:nvPr/>
        </p:nvSpPr>
        <p:spPr>
          <a:xfrm>
            <a:off x="5922225" y="6628077"/>
            <a:ext cx="2028693" cy="1136727"/>
          </a:xfrm>
          <a:prstGeom prst="roundRect">
            <a:avLst/>
          </a:prstGeom>
          <a:solidFill>
            <a:srgbClr val="E8F6CF"/>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defRPr/>
            </a:pPr>
            <a:r>
              <a:rPr lang="fr-FR" sz="1600" dirty="0">
                <a:solidFill>
                  <a:prstClr val="black"/>
                </a:solidFill>
                <a:latin typeface="+mj-lt"/>
              </a:rPr>
              <a:t>Comparaison du résultats obtenus avec le fichier qui contient le total des sommes</a:t>
            </a:r>
          </a:p>
        </p:txBody>
      </p:sp>
      <p:sp>
        <p:nvSpPr>
          <p:cNvPr id="34" name="Rectangle à coins arrondis 3"/>
          <p:cNvSpPr/>
          <p:nvPr/>
        </p:nvSpPr>
        <p:spPr>
          <a:xfrm>
            <a:off x="8349748" y="6628077"/>
            <a:ext cx="1987335" cy="1136727"/>
          </a:xfrm>
          <a:prstGeom prst="roundRect">
            <a:avLst/>
          </a:prstGeom>
          <a:solidFill>
            <a:srgbClr val="E8F6CF"/>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spcBef>
                <a:spcPts val="649"/>
              </a:spcBef>
              <a:buSzPct val="100000"/>
              <a:defRPr/>
            </a:pPr>
            <a:r>
              <a:rPr lang="fr-FR" dirty="0">
                <a:solidFill>
                  <a:prstClr val="black"/>
                </a:solidFill>
                <a:latin typeface="+mj-lt"/>
              </a:rPr>
              <a:t>Enregistrer les fichiers Excel sur le chemin de sortie.</a:t>
            </a:r>
          </a:p>
        </p:txBody>
      </p:sp>
      <p:sp>
        <p:nvSpPr>
          <p:cNvPr id="42" name="Rectangle à coins arrondis 3"/>
          <p:cNvSpPr/>
          <p:nvPr/>
        </p:nvSpPr>
        <p:spPr>
          <a:xfrm>
            <a:off x="10799795" y="6628077"/>
            <a:ext cx="1852063" cy="1146612"/>
          </a:xfrm>
          <a:prstGeom prst="roundRect">
            <a:avLst/>
          </a:prstGeom>
          <a:solidFill>
            <a:srgbClr val="E8F6CF"/>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spcBef>
                <a:spcPts val="649"/>
              </a:spcBef>
              <a:buSzPct val="100000"/>
              <a:defRPr/>
            </a:pPr>
            <a:r>
              <a:rPr lang="fr-FR" dirty="0">
                <a:solidFill>
                  <a:prstClr val="black"/>
                </a:solidFill>
                <a:latin typeface="+mj-lt"/>
              </a:rPr>
              <a:t>Envoyer le rapport et les fichiers à importer sur Sage.</a:t>
            </a:r>
            <a:endParaRPr lang="fr-FR" dirty="0">
              <a:solidFill>
                <a:srgbClr val="313131"/>
              </a:solidFill>
              <a:latin typeface="+mj-lt"/>
            </a:endParaRPr>
          </a:p>
        </p:txBody>
      </p:sp>
      <p:sp>
        <p:nvSpPr>
          <p:cNvPr id="49" name="Rectangle à coins arrondis 3"/>
          <p:cNvSpPr/>
          <p:nvPr/>
        </p:nvSpPr>
        <p:spPr>
          <a:xfrm>
            <a:off x="1219200" y="6628077"/>
            <a:ext cx="2028693" cy="1136727"/>
          </a:xfrm>
          <a:prstGeom prst="roundRect">
            <a:avLst/>
          </a:prstGeom>
          <a:solidFill>
            <a:schemeClr val="bg1"/>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defRPr/>
            </a:pPr>
            <a:r>
              <a:rPr lang="fr-FR" dirty="0">
                <a:solidFill>
                  <a:prstClr val="black"/>
                </a:solidFill>
                <a:latin typeface="Verdana"/>
              </a:rPr>
              <a:t>Récupérer les fichiers PDF d’Input</a:t>
            </a:r>
          </a:p>
        </p:txBody>
      </p:sp>
      <p:pic>
        <p:nvPicPr>
          <p:cNvPr id="50" name="Picture 2" descr="Afficher l'image d'origi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2156" y="7918225"/>
            <a:ext cx="502532" cy="4934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AA202BB-00CC-46BC-B9E2-C7239AA69CF4}"/>
              </a:ext>
            </a:extLst>
          </p:cNvPr>
          <p:cNvPicPr>
            <a:picLocks noChangeAspect="1"/>
          </p:cNvPicPr>
          <p:nvPr/>
        </p:nvPicPr>
        <p:blipFill>
          <a:blip r:embed="rId3"/>
          <a:stretch>
            <a:fillRect/>
          </a:stretch>
        </p:blipFill>
        <p:spPr>
          <a:xfrm>
            <a:off x="2794235" y="4928444"/>
            <a:ext cx="363589" cy="395907"/>
          </a:xfrm>
          <a:prstGeom prst="rect">
            <a:avLst/>
          </a:prstGeom>
        </p:spPr>
      </p:pic>
      <p:pic>
        <p:nvPicPr>
          <p:cNvPr id="12" name="Picture 11">
            <a:extLst>
              <a:ext uri="{FF2B5EF4-FFF2-40B4-BE49-F238E27FC236}">
                <a16:creationId xmlns:a16="http://schemas.microsoft.com/office/drawing/2014/main" id="{2E4B583B-9B62-4F63-A6E2-E1B063B4929A}"/>
              </a:ext>
            </a:extLst>
          </p:cNvPr>
          <p:cNvPicPr>
            <a:picLocks noChangeAspect="1"/>
          </p:cNvPicPr>
          <p:nvPr/>
        </p:nvPicPr>
        <p:blipFill>
          <a:blip r:embed="rId4"/>
          <a:stretch>
            <a:fillRect/>
          </a:stretch>
        </p:blipFill>
        <p:spPr>
          <a:xfrm>
            <a:off x="4657429" y="7915601"/>
            <a:ext cx="502532" cy="502532"/>
          </a:xfrm>
          <a:prstGeom prst="rect">
            <a:avLst/>
          </a:prstGeom>
        </p:spPr>
      </p:pic>
      <p:pic>
        <p:nvPicPr>
          <p:cNvPr id="36" name="Picture 35">
            <a:extLst>
              <a:ext uri="{FF2B5EF4-FFF2-40B4-BE49-F238E27FC236}">
                <a16:creationId xmlns:a16="http://schemas.microsoft.com/office/drawing/2014/main" id="{062A87FC-D25E-4502-8D3D-8787C7D13DF8}"/>
              </a:ext>
            </a:extLst>
          </p:cNvPr>
          <p:cNvPicPr>
            <a:picLocks noChangeAspect="1"/>
          </p:cNvPicPr>
          <p:nvPr/>
        </p:nvPicPr>
        <p:blipFill>
          <a:blip r:embed="rId5"/>
          <a:stretch>
            <a:fillRect/>
          </a:stretch>
        </p:blipFill>
        <p:spPr>
          <a:xfrm>
            <a:off x="11338061" y="7883304"/>
            <a:ext cx="899765" cy="480656"/>
          </a:xfrm>
          <a:prstGeom prst="rect">
            <a:avLst/>
          </a:prstGeom>
        </p:spPr>
      </p:pic>
      <p:pic>
        <p:nvPicPr>
          <p:cNvPr id="37" name="Picture 36">
            <a:extLst>
              <a:ext uri="{FF2B5EF4-FFF2-40B4-BE49-F238E27FC236}">
                <a16:creationId xmlns:a16="http://schemas.microsoft.com/office/drawing/2014/main" id="{C36A5AF3-E9D4-40F5-B367-7AFEE0093A66}"/>
              </a:ext>
            </a:extLst>
          </p:cNvPr>
          <p:cNvPicPr>
            <a:picLocks noChangeAspect="1"/>
          </p:cNvPicPr>
          <p:nvPr/>
        </p:nvPicPr>
        <p:blipFill>
          <a:blip r:embed="rId6"/>
          <a:stretch>
            <a:fillRect/>
          </a:stretch>
        </p:blipFill>
        <p:spPr>
          <a:xfrm>
            <a:off x="11089209" y="7975726"/>
            <a:ext cx="380181" cy="380181"/>
          </a:xfrm>
          <a:prstGeom prst="rect">
            <a:avLst/>
          </a:prstGeom>
        </p:spPr>
      </p:pic>
      <p:sp>
        <p:nvSpPr>
          <p:cNvPr id="38" name="Slide Number Placeholder 5">
            <a:extLst>
              <a:ext uri="{FF2B5EF4-FFF2-40B4-BE49-F238E27FC236}">
                <a16:creationId xmlns:a16="http://schemas.microsoft.com/office/drawing/2014/main" id="{57943F08-3202-4229-A486-CAD9D7AF63AC}"/>
              </a:ext>
            </a:extLst>
          </p:cNvPr>
          <p:cNvSpPr txBox="1">
            <a:spLocks/>
          </p:cNvSpPr>
          <p:nvPr/>
        </p:nvSpPr>
        <p:spPr>
          <a:xfrm>
            <a:off x="15668379" y="8962648"/>
            <a:ext cx="367518" cy="119519"/>
          </a:xfrm>
          <a:prstGeom prst="rect">
            <a:avLst/>
          </a:prstGeom>
        </p:spPr>
        <p:txBody>
          <a:bodyPr/>
          <a:lst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spcBef>
                <a:spcPts val="955"/>
              </a:spcBef>
              <a:buSzPct val="100000"/>
            </a:pPr>
            <a:fld id="{C632AA51-054D-4843-AB85-50DC46A393FE}" type="slidenum">
              <a:rPr lang="fr-FR" sz="776"/>
              <a:pPr>
                <a:spcBef>
                  <a:spcPts val="955"/>
                </a:spcBef>
                <a:buSzPct val="100000"/>
              </a:pPr>
              <a:t>31</a:t>
            </a:fld>
            <a:endParaRPr lang="fr-FR" sz="776" dirty="0"/>
          </a:p>
        </p:txBody>
      </p:sp>
      <p:pic>
        <p:nvPicPr>
          <p:cNvPr id="22" name="Picture 21">
            <a:extLst>
              <a:ext uri="{FF2B5EF4-FFF2-40B4-BE49-F238E27FC236}">
                <a16:creationId xmlns:a16="http://schemas.microsoft.com/office/drawing/2014/main" id="{21F7C73A-065E-4AEA-8102-E7DED507A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87004" y="7918225"/>
            <a:ext cx="550037" cy="554437"/>
          </a:xfrm>
          <a:prstGeom prst="rect">
            <a:avLst/>
          </a:prstGeom>
        </p:spPr>
      </p:pic>
      <p:pic>
        <p:nvPicPr>
          <p:cNvPr id="23" name="Picture 22">
            <a:extLst>
              <a:ext uri="{FF2B5EF4-FFF2-40B4-BE49-F238E27FC236}">
                <a16:creationId xmlns:a16="http://schemas.microsoft.com/office/drawing/2014/main" id="{B01F8C7E-7719-4CC4-888A-ED8280C59AB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9144000" y="7974104"/>
            <a:ext cx="502533" cy="459778"/>
          </a:xfrm>
          <a:prstGeom prst="rect">
            <a:avLst/>
          </a:prstGeom>
        </p:spPr>
      </p:pic>
      <p:pic>
        <p:nvPicPr>
          <p:cNvPr id="24" name="Image 29">
            <a:extLst>
              <a:ext uri="{FF2B5EF4-FFF2-40B4-BE49-F238E27FC236}">
                <a16:creationId xmlns:a16="http://schemas.microsoft.com/office/drawing/2014/main" id="{F20CD84B-F51C-4536-9363-5B3555CF5B4C}"/>
              </a:ext>
            </a:extLst>
          </p:cNvPr>
          <p:cNvPicPr>
            <a:picLocks noChangeAspect="1"/>
          </p:cNvPicPr>
          <p:nvPr/>
        </p:nvPicPr>
        <p:blipFill>
          <a:blip r:embed="rId10"/>
          <a:stretch>
            <a:fillRect/>
          </a:stretch>
        </p:blipFill>
        <p:spPr>
          <a:xfrm>
            <a:off x="6745202" y="7854947"/>
            <a:ext cx="550036" cy="641353"/>
          </a:xfrm>
          <a:prstGeom prst="rect">
            <a:avLst/>
          </a:prstGeom>
          <a:noFill/>
          <a:ln cap="flat">
            <a:noFill/>
          </a:ln>
        </p:spPr>
      </p:pic>
    </p:spTree>
    <p:extLst>
      <p:ext uri="{BB962C8B-B14F-4D97-AF65-F5344CB8AC3E}">
        <p14:creationId xmlns:p14="http://schemas.microsoft.com/office/powerpoint/2010/main" val="159373415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rcRect/>
          <a:stretch>
            <a:fillRect/>
          </a:stretch>
        </p:blipFill>
        <p:spPr>
          <a:xfrm>
            <a:off x="12295946" y="1350864"/>
            <a:ext cx="1084710" cy="1084710"/>
          </a:xfrm>
          <a:prstGeom prst="rect">
            <a:avLst/>
          </a:prstGeom>
        </p:spPr>
      </p:pic>
      <p:pic>
        <p:nvPicPr>
          <p:cNvPr id="5" name="Picture 5"/>
          <p:cNvPicPr>
            <a:picLocks noChangeAspect="1"/>
          </p:cNvPicPr>
          <p:nvPr/>
        </p:nvPicPr>
        <p:blipFill>
          <a:blip r:embed="rId2"/>
          <a:srcRect/>
          <a:stretch>
            <a:fillRect/>
          </a:stretch>
        </p:blipFill>
        <p:spPr>
          <a:xfrm>
            <a:off x="12486446" y="1541364"/>
            <a:ext cx="1084710" cy="1084710"/>
          </a:xfrm>
          <a:prstGeom prst="rect">
            <a:avLst/>
          </a:prstGeom>
        </p:spPr>
      </p:pic>
      <p:pic>
        <p:nvPicPr>
          <p:cNvPr id="25" name="Picture 4">
            <a:extLst>
              <a:ext uri="{FF2B5EF4-FFF2-40B4-BE49-F238E27FC236}">
                <a16:creationId xmlns:a16="http://schemas.microsoft.com/office/drawing/2014/main" id="{9C933AFB-97A4-423D-8694-9A5D285583D7}"/>
              </a:ext>
            </a:extLst>
          </p:cNvPr>
          <p:cNvPicPr>
            <a:picLocks noChangeAspect="1"/>
          </p:cNvPicPr>
          <p:nvPr/>
        </p:nvPicPr>
        <p:blipFill rotWithShape="1">
          <a:blip r:embed="rId3"/>
          <a:srcRect b="28603"/>
          <a:stretch/>
        </p:blipFill>
        <p:spPr>
          <a:xfrm>
            <a:off x="3184712" y="2732282"/>
            <a:ext cx="11918575" cy="7031017"/>
          </a:xfrm>
          <a:prstGeom prst="rect">
            <a:avLst/>
          </a:prstGeom>
        </p:spPr>
      </p:pic>
      <p:sp>
        <p:nvSpPr>
          <p:cNvPr id="29" name="Slide Number Placeholder 28">
            <a:extLst>
              <a:ext uri="{FF2B5EF4-FFF2-40B4-BE49-F238E27FC236}">
                <a16:creationId xmlns:a16="http://schemas.microsoft.com/office/drawing/2014/main" id="{6CAC439D-9632-47FE-9340-A351BF18A561}"/>
              </a:ext>
            </a:extLst>
          </p:cNvPr>
          <p:cNvSpPr>
            <a:spLocks noGrp="1"/>
          </p:cNvSpPr>
          <p:nvPr>
            <p:ph type="sldNum" sz="quarter" idx="12"/>
          </p:nvPr>
        </p:nvSpPr>
        <p:spPr/>
        <p:txBody>
          <a:bodyPr/>
          <a:lstStyle/>
          <a:p>
            <a:fld id="{B6F15528-21DE-4FAA-801E-634DDDAF4B2B}" type="slidenum">
              <a:rPr lang="en-US" smtClean="0"/>
              <a:pPr/>
              <a:t>32</a:t>
            </a:fld>
            <a:endParaRPr lang="en-US" dirty="0"/>
          </a:p>
        </p:txBody>
      </p:sp>
      <p:sp>
        <p:nvSpPr>
          <p:cNvPr id="30" name="AutoShape 2">
            <a:extLst>
              <a:ext uri="{FF2B5EF4-FFF2-40B4-BE49-F238E27FC236}">
                <a16:creationId xmlns:a16="http://schemas.microsoft.com/office/drawing/2014/main" id="{AB04EB38-87E4-4CC9-A4F4-E51E64C0342D}"/>
              </a:ext>
            </a:extLst>
          </p:cNvPr>
          <p:cNvSpPr/>
          <p:nvPr/>
        </p:nvSpPr>
        <p:spPr>
          <a:xfrm>
            <a:off x="0" y="-8092"/>
            <a:ext cx="3656202" cy="1301806"/>
          </a:xfrm>
          <a:prstGeom prst="rect">
            <a:avLst/>
          </a:prstGeom>
          <a:solidFill>
            <a:srgbClr val="9AC026">
              <a:alpha val="80000"/>
            </a:srgbClr>
          </a:solidFill>
        </p:spPr>
      </p:sp>
      <p:sp>
        <p:nvSpPr>
          <p:cNvPr id="31" name="AutoShape 3">
            <a:extLst>
              <a:ext uri="{FF2B5EF4-FFF2-40B4-BE49-F238E27FC236}">
                <a16:creationId xmlns:a16="http://schemas.microsoft.com/office/drawing/2014/main" id="{FC9D5566-8040-40C7-8D05-FEDD2769CBBD}"/>
              </a:ext>
            </a:extLst>
          </p:cNvPr>
          <p:cNvSpPr/>
          <p:nvPr/>
        </p:nvSpPr>
        <p:spPr>
          <a:xfrm>
            <a:off x="3659698" y="0"/>
            <a:ext cx="3656202" cy="1301806"/>
          </a:xfrm>
          <a:prstGeom prst="rect">
            <a:avLst/>
          </a:prstGeom>
          <a:solidFill>
            <a:srgbClr val="9AC026">
              <a:alpha val="80000"/>
            </a:srgbClr>
          </a:solidFill>
        </p:spPr>
      </p:sp>
      <p:sp>
        <p:nvSpPr>
          <p:cNvPr id="32" name="AutoShape 4">
            <a:extLst>
              <a:ext uri="{FF2B5EF4-FFF2-40B4-BE49-F238E27FC236}">
                <a16:creationId xmlns:a16="http://schemas.microsoft.com/office/drawing/2014/main" id="{12A7E6C3-7AEC-4808-8B26-48CF49D06DCA}"/>
              </a:ext>
            </a:extLst>
          </p:cNvPr>
          <p:cNvSpPr/>
          <p:nvPr/>
        </p:nvSpPr>
        <p:spPr>
          <a:xfrm>
            <a:off x="7315899" y="-9525"/>
            <a:ext cx="3656202" cy="1301806"/>
          </a:xfrm>
          <a:prstGeom prst="rect">
            <a:avLst/>
          </a:prstGeom>
          <a:solidFill>
            <a:srgbClr val="9AC026">
              <a:alpha val="80784"/>
            </a:srgbClr>
          </a:solidFill>
        </p:spPr>
      </p:sp>
      <p:sp>
        <p:nvSpPr>
          <p:cNvPr id="33" name="AutoShape 5">
            <a:extLst>
              <a:ext uri="{FF2B5EF4-FFF2-40B4-BE49-F238E27FC236}">
                <a16:creationId xmlns:a16="http://schemas.microsoft.com/office/drawing/2014/main" id="{293D2C12-72A1-4772-89A2-DE65B9B38542}"/>
              </a:ext>
            </a:extLst>
          </p:cNvPr>
          <p:cNvSpPr/>
          <p:nvPr/>
        </p:nvSpPr>
        <p:spPr>
          <a:xfrm>
            <a:off x="11010201" y="-9525"/>
            <a:ext cx="3656202" cy="2587428"/>
          </a:xfrm>
          <a:prstGeom prst="rect">
            <a:avLst/>
          </a:prstGeom>
          <a:solidFill>
            <a:srgbClr val="9AC026"/>
          </a:solidFill>
        </p:spPr>
      </p:sp>
      <p:sp>
        <p:nvSpPr>
          <p:cNvPr id="34" name="AutoShape 6">
            <a:extLst>
              <a:ext uri="{FF2B5EF4-FFF2-40B4-BE49-F238E27FC236}">
                <a16:creationId xmlns:a16="http://schemas.microsoft.com/office/drawing/2014/main" id="{4E15703A-67F7-4877-AFB6-A3B19F56DC31}"/>
              </a:ext>
            </a:extLst>
          </p:cNvPr>
          <p:cNvSpPr/>
          <p:nvPr/>
        </p:nvSpPr>
        <p:spPr>
          <a:xfrm>
            <a:off x="14631798" y="0"/>
            <a:ext cx="3656202" cy="1301806"/>
          </a:xfrm>
          <a:prstGeom prst="rect">
            <a:avLst/>
          </a:prstGeom>
          <a:solidFill>
            <a:srgbClr val="9AC026">
              <a:alpha val="80000"/>
            </a:srgbClr>
          </a:solidFill>
        </p:spPr>
      </p:sp>
      <p:grpSp>
        <p:nvGrpSpPr>
          <p:cNvPr id="35" name="Group 7">
            <a:extLst>
              <a:ext uri="{FF2B5EF4-FFF2-40B4-BE49-F238E27FC236}">
                <a16:creationId xmlns:a16="http://schemas.microsoft.com/office/drawing/2014/main" id="{F3E48E4D-A453-4992-AA7E-A55FE5A61E85}"/>
              </a:ext>
            </a:extLst>
          </p:cNvPr>
          <p:cNvGrpSpPr/>
          <p:nvPr/>
        </p:nvGrpSpPr>
        <p:grpSpPr>
          <a:xfrm rot="5400000">
            <a:off x="2938624" y="468439"/>
            <a:ext cx="1301806" cy="364929"/>
            <a:chOff x="0" y="0"/>
            <a:chExt cx="2038705" cy="571500"/>
          </a:xfrm>
        </p:grpSpPr>
        <p:sp>
          <p:nvSpPr>
            <p:cNvPr id="36" name="Freeform 8">
              <a:extLst>
                <a:ext uri="{FF2B5EF4-FFF2-40B4-BE49-F238E27FC236}">
                  <a16:creationId xmlns:a16="http://schemas.microsoft.com/office/drawing/2014/main" id="{24BC67A2-003A-4429-8A69-745283E21142}"/>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7" name="Group 9">
            <a:extLst>
              <a:ext uri="{FF2B5EF4-FFF2-40B4-BE49-F238E27FC236}">
                <a16:creationId xmlns:a16="http://schemas.microsoft.com/office/drawing/2014/main" id="{0B07A09B-866C-4BD1-9697-137E08DBE7D4}"/>
              </a:ext>
            </a:extLst>
          </p:cNvPr>
          <p:cNvGrpSpPr/>
          <p:nvPr/>
        </p:nvGrpSpPr>
        <p:grpSpPr>
          <a:xfrm rot="5400000">
            <a:off x="6636421" y="468439"/>
            <a:ext cx="1301806" cy="364929"/>
            <a:chOff x="0" y="0"/>
            <a:chExt cx="2038705" cy="571500"/>
          </a:xfrm>
        </p:grpSpPr>
        <p:sp>
          <p:nvSpPr>
            <p:cNvPr id="38" name="Freeform 10">
              <a:extLst>
                <a:ext uri="{FF2B5EF4-FFF2-40B4-BE49-F238E27FC236}">
                  <a16:creationId xmlns:a16="http://schemas.microsoft.com/office/drawing/2014/main" id="{7AA7C195-8967-497B-B997-843C8BEB46E2}"/>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9" name="Group 11">
            <a:extLst>
              <a:ext uri="{FF2B5EF4-FFF2-40B4-BE49-F238E27FC236}">
                <a16:creationId xmlns:a16="http://schemas.microsoft.com/office/drawing/2014/main" id="{0DD60217-7AF7-4F34-84CF-93FC37DADA86}"/>
              </a:ext>
            </a:extLst>
          </p:cNvPr>
          <p:cNvGrpSpPr/>
          <p:nvPr/>
        </p:nvGrpSpPr>
        <p:grpSpPr>
          <a:xfrm rot="5400000">
            <a:off x="10340248" y="458914"/>
            <a:ext cx="1301806" cy="364929"/>
            <a:chOff x="0" y="0"/>
            <a:chExt cx="2038705" cy="571500"/>
          </a:xfrm>
        </p:grpSpPr>
        <p:sp>
          <p:nvSpPr>
            <p:cNvPr id="40" name="Freeform 12">
              <a:extLst>
                <a:ext uri="{FF2B5EF4-FFF2-40B4-BE49-F238E27FC236}">
                  <a16:creationId xmlns:a16="http://schemas.microsoft.com/office/drawing/2014/main" id="{34F7F5AC-5868-46BC-90F6-ACEAEA2796D4}"/>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41" name="Group 13">
            <a:extLst>
              <a:ext uri="{FF2B5EF4-FFF2-40B4-BE49-F238E27FC236}">
                <a16:creationId xmlns:a16="http://schemas.microsoft.com/office/drawing/2014/main" id="{66543DEB-872A-4A93-A6B4-85D1662156C7}"/>
              </a:ext>
            </a:extLst>
          </p:cNvPr>
          <p:cNvGrpSpPr/>
          <p:nvPr/>
        </p:nvGrpSpPr>
        <p:grpSpPr>
          <a:xfrm rot="5400000">
            <a:off x="14034549" y="468439"/>
            <a:ext cx="1301806" cy="364929"/>
            <a:chOff x="0" y="0"/>
            <a:chExt cx="2038705" cy="571500"/>
          </a:xfrm>
        </p:grpSpPr>
        <p:sp>
          <p:nvSpPr>
            <p:cNvPr id="42" name="Freeform 14">
              <a:extLst>
                <a:ext uri="{FF2B5EF4-FFF2-40B4-BE49-F238E27FC236}">
                  <a16:creationId xmlns:a16="http://schemas.microsoft.com/office/drawing/2014/main" id="{04C516E6-1544-4EC3-84EA-F6C1BAC060B3}"/>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43" name="TextBox 16">
            <a:extLst>
              <a:ext uri="{FF2B5EF4-FFF2-40B4-BE49-F238E27FC236}">
                <a16:creationId xmlns:a16="http://schemas.microsoft.com/office/drawing/2014/main" id="{25F9F606-063D-447F-A3F1-BAA42AD05F21}"/>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44" name="TextBox 17">
            <a:extLst>
              <a:ext uri="{FF2B5EF4-FFF2-40B4-BE49-F238E27FC236}">
                <a16:creationId xmlns:a16="http://schemas.microsoft.com/office/drawing/2014/main" id="{080E4DFF-6D3A-41DF-A102-A2AFAE4F1D02}"/>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45" name="TextBox 18">
            <a:extLst>
              <a:ext uri="{FF2B5EF4-FFF2-40B4-BE49-F238E27FC236}">
                <a16:creationId xmlns:a16="http://schemas.microsoft.com/office/drawing/2014/main" id="{2A7AA7DA-A1E9-4FD8-A137-39A800A89120}"/>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6" name="TextBox 19">
            <a:extLst>
              <a:ext uri="{FF2B5EF4-FFF2-40B4-BE49-F238E27FC236}">
                <a16:creationId xmlns:a16="http://schemas.microsoft.com/office/drawing/2014/main" id="{26A78D1E-E2D1-48CB-87F9-DBDF55B05856}"/>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7" name="TextBox 22">
            <a:extLst>
              <a:ext uri="{FF2B5EF4-FFF2-40B4-BE49-F238E27FC236}">
                <a16:creationId xmlns:a16="http://schemas.microsoft.com/office/drawing/2014/main" id="{606CF1A9-BE6B-47AC-B62E-6316820014BD}"/>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pic>
        <p:nvPicPr>
          <p:cNvPr id="48" name="Picture 47">
            <a:extLst>
              <a:ext uri="{FF2B5EF4-FFF2-40B4-BE49-F238E27FC236}">
                <a16:creationId xmlns:a16="http://schemas.microsoft.com/office/drawing/2014/main" id="{3520CCEA-B4B9-427B-AB86-0A352703D38B}"/>
              </a:ext>
            </a:extLst>
          </p:cNvPr>
          <p:cNvPicPr>
            <a:picLocks noChangeAspect="1"/>
          </p:cNvPicPr>
          <p:nvPr/>
        </p:nvPicPr>
        <p:blipFill>
          <a:blip r:embed="rId4"/>
          <a:stretch>
            <a:fillRect/>
          </a:stretch>
        </p:blipFill>
        <p:spPr>
          <a:xfrm>
            <a:off x="12310530" y="1195679"/>
            <a:ext cx="1066800" cy="1270747"/>
          </a:xfrm>
          <a:prstGeom prst="rect">
            <a:avLst/>
          </a:prstGeom>
        </p:spPr>
      </p:pic>
      <p:sp>
        <p:nvSpPr>
          <p:cNvPr id="27" name="TextBox 20">
            <a:extLst>
              <a:ext uri="{FF2B5EF4-FFF2-40B4-BE49-F238E27FC236}">
                <a16:creationId xmlns:a16="http://schemas.microsoft.com/office/drawing/2014/main" id="{284CCD58-CA99-4426-B8AF-E4DEBD9BB331}"/>
              </a:ext>
            </a:extLst>
          </p:cNvPr>
          <p:cNvSpPr txBox="1"/>
          <p:nvPr/>
        </p:nvSpPr>
        <p:spPr>
          <a:xfrm>
            <a:off x="1791377" y="2084588"/>
            <a:ext cx="6046914" cy="563488"/>
          </a:xfrm>
          <a:prstGeom prst="rect">
            <a:avLst/>
          </a:prstGeom>
        </p:spPr>
        <p:txBody>
          <a:bodyPr wrap="square" lIns="0" tIns="0" rIns="0" bIns="0" rtlCol="0" anchor="t">
            <a:spAutoFit/>
          </a:bodyPr>
          <a:lstStyle/>
          <a:p>
            <a:pPr>
              <a:lnSpc>
                <a:spcPts val="5040"/>
              </a:lnSpc>
            </a:pPr>
            <a:r>
              <a:rPr lang="en-US" sz="2400" b="1" dirty="0">
                <a:latin typeface="Aileron Regular" panose="020B0604020202020204" charset="0"/>
              </a:rPr>
              <a:t>Gestion du </a:t>
            </a:r>
            <a:r>
              <a:rPr lang="en-US" sz="2400" b="1" dirty="0" err="1">
                <a:latin typeface="Aileron Regular" panose="020B0604020202020204" charset="0"/>
              </a:rPr>
              <a:t>projet</a:t>
            </a:r>
            <a:r>
              <a:rPr lang="en-US" sz="2400" b="1" dirty="0">
                <a:latin typeface="Aileron Regular" panose="020B0604020202020204" charset="0"/>
              </a:rPr>
              <a:t> :</a:t>
            </a:r>
          </a:p>
        </p:txBody>
      </p:sp>
      <p:pic>
        <p:nvPicPr>
          <p:cNvPr id="28" name="Picture 17">
            <a:extLst>
              <a:ext uri="{FF2B5EF4-FFF2-40B4-BE49-F238E27FC236}">
                <a16:creationId xmlns:a16="http://schemas.microsoft.com/office/drawing/2014/main" id="{A3DA1E47-85F4-46F8-A6DD-C832ECA00198}"/>
              </a:ext>
            </a:extLst>
          </p:cNvPr>
          <p:cNvPicPr>
            <a:picLocks noChangeAspect="1"/>
          </p:cNvPicPr>
          <p:nvPr/>
        </p:nvPicPr>
        <p:blipFill>
          <a:blip r:embed="rId5">
            <a:alphaModFix amt="52000"/>
          </a:blip>
          <a:srcRect/>
          <a:stretch>
            <a:fillRect/>
          </a:stretch>
        </p:blipFill>
        <p:spPr>
          <a:xfrm>
            <a:off x="690502" y="1678535"/>
            <a:ext cx="283987" cy="464602"/>
          </a:xfrm>
          <a:prstGeom prst="rect">
            <a:avLst/>
          </a:prstGeom>
        </p:spPr>
      </p:pic>
      <p:sp>
        <p:nvSpPr>
          <p:cNvPr id="49" name="TextBox 24">
            <a:extLst>
              <a:ext uri="{FF2B5EF4-FFF2-40B4-BE49-F238E27FC236}">
                <a16:creationId xmlns:a16="http://schemas.microsoft.com/office/drawing/2014/main" id="{30050027-3DBE-44A7-8AB3-AB6038A3698E}"/>
              </a:ext>
            </a:extLst>
          </p:cNvPr>
          <p:cNvSpPr txBox="1"/>
          <p:nvPr/>
        </p:nvSpPr>
        <p:spPr>
          <a:xfrm>
            <a:off x="1268985" y="1576042"/>
            <a:ext cx="6046914" cy="587084"/>
          </a:xfrm>
          <a:prstGeom prst="rect">
            <a:avLst/>
          </a:prstGeom>
        </p:spPr>
        <p:txBody>
          <a:bodyPr lIns="0" tIns="0" rIns="0" bIns="0" rtlCol="0" anchor="t">
            <a:spAutoFit/>
          </a:bodyPr>
          <a:lstStyle/>
          <a:p>
            <a:pPr>
              <a:lnSpc>
                <a:spcPts val="5040"/>
              </a:lnSpc>
            </a:pPr>
            <a:r>
              <a:rPr lang="en-US" sz="3600" dirty="0" err="1">
                <a:solidFill>
                  <a:srgbClr val="286A6C"/>
                </a:solidFill>
                <a:latin typeface="Aileron Regular Bold"/>
              </a:rPr>
              <a:t>Projets</a:t>
            </a:r>
            <a:r>
              <a:rPr lang="en-US" sz="3600" dirty="0">
                <a:solidFill>
                  <a:srgbClr val="286A6C"/>
                </a:solidFill>
                <a:latin typeface="Aileron Regular Bold"/>
              </a:rPr>
              <a:t> </a:t>
            </a:r>
            <a:r>
              <a:rPr lang="en-US" sz="3600" dirty="0" err="1">
                <a:solidFill>
                  <a:srgbClr val="286A6C"/>
                </a:solidFill>
                <a:latin typeface="Aileron Regular Bold"/>
              </a:rPr>
              <a:t>réalisés</a:t>
            </a:r>
            <a:endParaRPr lang="en-US" sz="3600" dirty="0">
              <a:solidFill>
                <a:srgbClr val="286A6C"/>
              </a:solidFill>
              <a:latin typeface="Aileron Regular Bo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495661" y="4381500"/>
            <a:ext cx="13890338" cy="2215991"/>
          </a:xfrm>
          <a:prstGeom prst="rect">
            <a:avLst/>
          </a:prstGeom>
        </p:spPr>
        <p:txBody>
          <a:bodyPr wrap="square" lIns="0" tIns="0" rIns="0" bIns="0" rtlCol="0" anchor="t">
            <a:spAutoFit/>
          </a:bodyPr>
          <a:lstStyle/>
          <a:p>
            <a:pPr algn="ctr"/>
            <a:r>
              <a:rPr lang="en-US" sz="7200" dirty="0" err="1">
                <a:solidFill>
                  <a:srgbClr val="286A6C"/>
                </a:solidFill>
                <a:latin typeface="Aileron Regular Bold"/>
              </a:rPr>
              <a:t>Préparation</a:t>
            </a:r>
            <a:r>
              <a:rPr lang="en-US" sz="7200" dirty="0">
                <a:solidFill>
                  <a:srgbClr val="286A6C"/>
                </a:solidFill>
                <a:latin typeface="Aileron Regular Bold"/>
              </a:rPr>
              <a:t> et importation des </a:t>
            </a:r>
            <a:r>
              <a:rPr lang="en-US" sz="7200" dirty="0" err="1">
                <a:solidFill>
                  <a:srgbClr val="286A6C"/>
                </a:solidFill>
                <a:latin typeface="Aileron Regular Bold"/>
              </a:rPr>
              <a:t>écritures</a:t>
            </a:r>
            <a:r>
              <a:rPr lang="en-US" sz="7200" dirty="0">
                <a:solidFill>
                  <a:srgbClr val="286A6C"/>
                </a:solidFill>
                <a:latin typeface="Aileron Regular Bold"/>
              </a:rPr>
              <a:t> de </a:t>
            </a:r>
            <a:r>
              <a:rPr lang="en-US" sz="7200" dirty="0" err="1">
                <a:solidFill>
                  <a:srgbClr val="286A6C"/>
                </a:solidFill>
                <a:latin typeface="Aileron Regular Bold"/>
              </a:rPr>
              <a:t>paye</a:t>
            </a:r>
            <a:r>
              <a:rPr lang="en-US" sz="7200" dirty="0">
                <a:solidFill>
                  <a:srgbClr val="286A6C"/>
                </a:solidFill>
                <a:latin typeface="Aileron Regular Bold"/>
              </a:rPr>
              <a:t> sur Sage </a:t>
            </a:r>
          </a:p>
        </p:txBody>
      </p:sp>
      <p:sp>
        <p:nvSpPr>
          <p:cNvPr id="25" name="Slide Number Placeholder 24">
            <a:extLst>
              <a:ext uri="{FF2B5EF4-FFF2-40B4-BE49-F238E27FC236}">
                <a16:creationId xmlns:a16="http://schemas.microsoft.com/office/drawing/2014/main" id="{2F25E961-4CE8-4AB2-890B-02BC8E5858EF}"/>
              </a:ext>
            </a:extLst>
          </p:cNvPr>
          <p:cNvSpPr>
            <a:spLocks noGrp="1"/>
          </p:cNvSpPr>
          <p:nvPr>
            <p:ph type="sldNum" sz="quarter" idx="12"/>
          </p:nvPr>
        </p:nvSpPr>
        <p:spPr/>
        <p:txBody>
          <a:bodyPr/>
          <a:lstStyle/>
          <a:p>
            <a:fld id="{B6F15528-21DE-4FAA-801E-634DDDAF4B2B}" type="slidenum">
              <a:rPr lang="en-US" smtClean="0"/>
              <a:pPr/>
              <a:t>33</a:t>
            </a:fld>
            <a:endParaRPr lang="en-US" dirty="0"/>
          </a:p>
        </p:txBody>
      </p:sp>
      <p:sp>
        <p:nvSpPr>
          <p:cNvPr id="26" name="AutoShape 2">
            <a:extLst>
              <a:ext uri="{FF2B5EF4-FFF2-40B4-BE49-F238E27FC236}">
                <a16:creationId xmlns:a16="http://schemas.microsoft.com/office/drawing/2014/main" id="{EABC7843-A658-4C61-8CE2-72BF46E0D517}"/>
              </a:ext>
            </a:extLst>
          </p:cNvPr>
          <p:cNvSpPr/>
          <p:nvPr/>
        </p:nvSpPr>
        <p:spPr>
          <a:xfrm>
            <a:off x="0" y="-8092"/>
            <a:ext cx="3656202" cy="1301806"/>
          </a:xfrm>
          <a:prstGeom prst="rect">
            <a:avLst/>
          </a:prstGeom>
          <a:solidFill>
            <a:srgbClr val="9AC026">
              <a:alpha val="80000"/>
            </a:srgbClr>
          </a:solidFill>
        </p:spPr>
      </p:sp>
      <p:sp>
        <p:nvSpPr>
          <p:cNvPr id="27" name="AutoShape 3">
            <a:extLst>
              <a:ext uri="{FF2B5EF4-FFF2-40B4-BE49-F238E27FC236}">
                <a16:creationId xmlns:a16="http://schemas.microsoft.com/office/drawing/2014/main" id="{8EB97053-304F-44D1-8A0C-C37B16C3B01B}"/>
              </a:ext>
            </a:extLst>
          </p:cNvPr>
          <p:cNvSpPr/>
          <p:nvPr/>
        </p:nvSpPr>
        <p:spPr>
          <a:xfrm>
            <a:off x="3659698" y="0"/>
            <a:ext cx="3656202" cy="1301806"/>
          </a:xfrm>
          <a:prstGeom prst="rect">
            <a:avLst/>
          </a:prstGeom>
          <a:solidFill>
            <a:srgbClr val="9AC026">
              <a:alpha val="80000"/>
            </a:srgbClr>
          </a:solidFill>
        </p:spPr>
      </p:sp>
      <p:sp>
        <p:nvSpPr>
          <p:cNvPr id="28" name="AutoShape 4">
            <a:extLst>
              <a:ext uri="{FF2B5EF4-FFF2-40B4-BE49-F238E27FC236}">
                <a16:creationId xmlns:a16="http://schemas.microsoft.com/office/drawing/2014/main" id="{DB039E2F-87D3-49D4-8BCF-A550588EF562}"/>
              </a:ext>
            </a:extLst>
          </p:cNvPr>
          <p:cNvSpPr/>
          <p:nvPr/>
        </p:nvSpPr>
        <p:spPr>
          <a:xfrm>
            <a:off x="7315899" y="-9525"/>
            <a:ext cx="3656202" cy="1301806"/>
          </a:xfrm>
          <a:prstGeom prst="rect">
            <a:avLst/>
          </a:prstGeom>
          <a:solidFill>
            <a:srgbClr val="9AC026">
              <a:alpha val="80784"/>
            </a:srgbClr>
          </a:solidFill>
        </p:spPr>
      </p:sp>
      <p:sp>
        <p:nvSpPr>
          <p:cNvPr id="29" name="AutoShape 5">
            <a:extLst>
              <a:ext uri="{FF2B5EF4-FFF2-40B4-BE49-F238E27FC236}">
                <a16:creationId xmlns:a16="http://schemas.microsoft.com/office/drawing/2014/main" id="{19F1FC85-AAE5-4796-BF58-742B6A7D211E}"/>
              </a:ext>
            </a:extLst>
          </p:cNvPr>
          <p:cNvSpPr/>
          <p:nvPr/>
        </p:nvSpPr>
        <p:spPr>
          <a:xfrm>
            <a:off x="11010201" y="-9525"/>
            <a:ext cx="3656202" cy="2587428"/>
          </a:xfrm>
          <a:prstGeom prst="rect">
            <a:avLst/>
          </a:prstGeom>
          <a:solidFill>
            <a:srgbClr val="9AC026"/>
          </a:solidFill>
        </p:spPr>
      </p:sp>
      <p:sp>
        <p:nvSpPr>
          <p:cNvPr id="30" name="AutoShape 6">
            <a:extLst>
              <a:ext uri="{FF2B5EF4-FFF2-40B4-BE49-F238E27FC236}">
                <a16:creationId xmlns:a16="http://schemas.microsoft.com/office/drawing/2014/main" id="{D7D09769-E42B-425C-BEE0-EC2F6177DE61}"/>
              </a:ext>
            </a:extLst>
          </p:cNvPr>
          <p:cNvSpPr/>
          <p:nvPr/>
        </p:nvSpPr>
        <p:spPr>
          <a:xfrm>
            <a:off x="14631798" y="0"/>
            <a:ext cx="3656202" cy="1301806"/>
          </a:xfrm>
          <a:prstGeom prst="rect">
            <a:avLst/>
          </a:prstGeom>
          <a:solidFill>
            <a:srgbClr val="9AC026">
              <a:alpha val="80000"/>
            </a:srgbClr>
          </a:solidFill>
        </p:spPr>
      </p:sp>
      <p:grpSp>
        <p:nvGrpSpPr>
          <p:cNvPr id="31" name="Group 7">
            <a:extLst>
              <a:ext uri="{FF2B5EF4-FFF2-40B4-BE49-F238E27FC236}">
                <a16:creationId xmlns:a16="http://schemas.microsoft.com/office/drawing/2014/main" id="{4481F248-0DA2-4C39-974D-16F380132523}"/>
              </a:ext>
            </a:extLst>
          </p:cNvPr>
          <p:cNvGrpSpPr/>
          <p:nvPr/>
        </p:nvGrpSpPr>
        <p:grpSpPr>
          <a:xfrm rot="5400000">
            <a:off x="2938624" y="468439"/>
            <a:ext cx="1301806" cy="364929"/>
            <a:chOff x="0" y="0"/>
            <a:chExt cx="2038705" cy="571500"/>
          </a:xfrm>
        </p:grpSpPr>
        <p:sp>
          <p:nvSpPr>
            <p:cNvPr id="32" name="Freeform 8">
              <a:extLst>
                <a:ext uri="{FF2B5EF4-FFF2-40B4-BE49-F238E27FC236}">
                  <a16:creationId xmlns:a16="http://schemas.microsoft.com/office/drawing/2014/main" id="{E917AEA0-8301-4AA2-93AA-44868393F899}"/>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3" name="Group 9">
            <a:extLst>
              <a:ext uri="{FF2B5EF4-FFF2-40B4-BE49-F238E27FC236}">
                <a16:creationId xmlns:a16="http://schemas.microsoft.com/office/drawing/2014/main" id="{6E3C47EB-1AEA-4F0E-9CC9-62BD78D9256E}"/>
              </a:ext>
            </a:extLst>
          </p:cNvPr>
          <p:cNvGrpSpPr/>
          <p:nvPr/>
        </p:nvGrpSpPr>
        <p:grpSpPr>
          <a:xfrm rot="5400000">
            <a:off x="6636421" y="468439"/>
            <a:ext cx="1301806" cy="364929"/>
            <a:chOff x="0" y="0"/>
            <a:chExt cx="2038705" cy="571500"/>
          </a:xfrm>
        </p:grpSpPr>
        <p:sp>
          <p:nvSpPr>
            <p:cNvPr id="34" name="Freeform 10">
              <a:extLst>
                <a:ext uri="{FF2B5EF4-FFF2-40B4-BE49-F238E27FC236}">
                  <a16:creationId xmlns:a16="http://schemas.microsoft.com/office/drawing/2014/main" id="{ECF47814-A2D2-40D1-9C49-53B1A8FBA9A1}"/>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5" name="Group 11">
            <a:extLst>
              <a:ext uri="{FF2B5EF4-FFF2-40B4-BE49-F238E27FC236}">
                <a16:creationId xmlns:a16="http://schemas.microsoft.com/office/drawing/2014/main" id="{F458E35C-789A-4FBD-9C57-6F065B315698}"/>
              </a:ext>
            </a:extLst>
          </p:cNvPr>
          <p:cNvGrpSpPr/>
          <p:nvPr/>
        </p:nvGrpSpPr>
        <p:grpSpPr>
          <a:xfrm rot="5400000">
            <a:off x="10340248" y="458914"/>
            <a:ext cx="1301806" cy="364929"/>
            <a:chOff x="0" y="0"/>
            <a:chExt cx="2038705" cy="571500"/>
          </a:xfrm>
        </p:grpSpPr>
        <p:sp>
          <p:nvSpPr>
            <p:cNvPr id="36" name="Freeform 12">
              <a:extLst>
                <a:ext uri="{FF2B5EF4-FFF2-40B4-BE49-F238E27FC236}">
                  <a16:creationId xmlns:a16="http://schemas.microsoft.com/office/drawing/2014/main" id="{26B63AA4-A492-4649-9FBD-058D53357F49}"/>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7" name="Group 13">
            <a:extLst>
              <a:ext uri="{FF2B5EF4-FFF2-40B4-BE49-F238E27FC236}">
                <a16:creationId xmlns:a16="http://schemas.microsoft.com/office/drawing/2014/main" id="{FAF0A1DE-A5C9-4EBE-A507-F67F3FE0834C}"/>
              </a:ext>
            </a:extLst>
          </p:cNvPr>
          <p:cNvGrpSpPr/>
          <p:nvPr/>
        </p:nvGrpSpPr>
        <p:grpSpPr>
          <a:xfrm rot="5400000">
            <a:off x="14034549" y="468439"/>
            <a:ext cx="1301806" cy="364929"/>
            <a:chOff x="0" y="0"/>
            <a:chExt cx="2038705" cy="571500"/>
          </a:xfrm>
        </p:grpSpPr>
        <p:sp>
          <p:nvSpPr>
            <p:cNvPr id="38" name="Freeform 14">
              <a:extLst>
                <a:ext uri="{FF2B5EF4-FFF2-40B4-BE49-F238E27FC236}">
                  <a16:creationId xmlns:a16="http://schemas.microsoft.com/office/drawing/2014/main" id="{560B2FF3-AD3D-48A1-B3FD-1CF544B2B4E4}"/>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39" name="TextBox 16">
            <a:extLst>
              <a:ext uri="{FF2B5EF4-FFF2-40B4-BE49-F238E27FC236}">
                <a16:creationId xmlns:a16="http://schemas.microsoft.com/office/drawing/2014/main" id="{638134CC-CEFF-4BB5-B4E6-49A1F88E69C5}"/>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40" name="TextBox 17">
            <a:extLst>
              <a:ext uri="{FF2B5EF4-FFF2-40B4-BE49-F238E27FC236}">
                <a16:creationId xmlns:a16="http://schemas.microsoft.com/office/drawing/2014/main" id="{E844C2BC-FAFD-4C43-A583-5479FAF09700}"/>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41" name="TextBox 18">
            <a:extLst>
              <a:ext uri="{FF2B5EF4-FFF2-40B4-BE49-F238E27FC236}">
                <a16:creationId xmlns:a16="http://schemas.microsoft.com/office/drawing/2014/main" id="{200D9146-9EB4-4724-8F7C-AF8F73730B7B}"/>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2" name="TextBox 19">
            <a:extLst>
              <a:ext uri="{FF2B5EF4-FFF2-40B4-BE49-F238E27FC236}">
                <a16:creationId xmlns:a16="http://schemas.microsoft.com/office/drawing/2014/main" id="{7FCD3C1C-51D7-4067-8BCF-5A6FBF27BEC9}"/>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3" name="TextBox 22">
            <a:extLst>
              <a:ext uri="{FF2B5EF4-FFF2-40B4-BE49-F238E27FC236}">
                <a16:creationId xmlns:a16="http://schemas.microsoft.com/office/drawing/2014/main" id="{7E99BBAA-33D9-434D-8ED2-5C1EDA186E9C}"/>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pic>
        <p:nvPicPr>
          <p:cNvPr id="44" name="Picture 43">
            <a:extLst>
              <a:ext uri="{FF2B5EF4-FFF2-40B4-BE49-F238E27FC236}">
                <a16:creationId xmlns:a16="http://schemas.microsoft.com/office/drawing/2014/main" id="{6349D297-865F-41BF-83E7-ED5BB086461B}"/>
              </a:ext>
            </a:extLst>
          </p:cNvPr>
          <p:cNvPicPr>
            <a:picLocks noChangeAspect="1"/>
          </p:cNvPicPr>
          <p:nvPr/>
        </p:nvPicPr>
        <p:blipFill>
          <a:blip r:embed="rId2"/>
          <a:stretch>
            <a:fillRect/>
          </a:stretch>
        </p:blipFill>
        <p:spPr>
          <a:xfrm>
            <a:off x="12310530" y="1195679"/>
            <a:ext cx="1066800" cy="1270747"/>
          </a:xfrm>
          <a:prstGeom prst="rect">
            <a:avLst/>
          </a:prstGeom>
        </p:spPr>
      </p:pic>
      <p:pic>
        <p:nvPicPr>
          <p:cNvPr id="23" name="Picture 17">
            <a:extLst>
              <a:ext uri="{FF2B5EF4-FFF2-40B4-BE49-F238E27FC236}">
                <a16:creationId xmlns:a16="http://schemas.microsoft.com/office/drawing/2014/main" id="{B9195B1E-9DF7-4B86-B3BF-D0857B88B6CB}"/>
              </a:ext>
            </a:extLst>
          </p:cNvPr>
          <p:cNvPicPr>
            <a:picLocks noChangeAspect="1"/>
          </p:cNvPicPr>
          <p:nvPr/>
        </p:nvPicPr>
        <p:blipFill>
          <a:blip r:embed="rId3">
            <a:alphaModFix amt="52000"/>
          </a:blip>
          <a:srcRect/>
          <a:stretch>
            <a:fillRect/>
          </a:stretch>
        </p:blipFill>
        <p:spPr>
          <a:xfrm>
            <a:off x="690502" y="1678535"/>
            <a:ext cx="283987" cy="464602"/>
          </a:xfrm>
          <a:prstGeom prst="rect">
            <a:avLst/>
          </a:prstGeom>
        </p:spPr>
      </p:pic>
      <p:sp>
        <p:nvSpPr>
          <p:cNvPr id="24" name="TextBox 24">
            <a:extLst>
              <a:ext uri="{FF2B5EF4-FFF2-40B4-BE49-F238E27FC236}">
                <a16:creationId xmlns:a16="http://schemas.microsoft.com/office/drawing/2014/main" id="{DE5009BA-4F7D-4FEE-9344-A3756C56584B}"/>
              </a:ext>
            </a:extLst>
          </p:cNvPr>
          <p:cNvSpPr txBox="1"/>
          <p:nvPr/>
        </p:nvSpPr>
        <p:spPr>
          <a:xfrm>
            <a:off x="1268985" y="1576042"/>
            <a:ext cx="6046914" cy="587084"/>
          </a:xfrm>
          <a:prstGeom prst="rect">
            <a:avLst/>
          </a:prstGeom>
        </p:spPr>
        <p:txBody>
          <a:bodyPr lIns="0" tIns="0" rIns="0" bIns="0" rtlCol="0" anchor="t">
            <a:spAutoFit/>
          </a:bodyPr>
          <a:lstStyle/>
          <a:p>
            <a:pPr>
              <a:lnSpc>
                <a:spcPts val="5040"/>
              </a:lnSpc>
            </a:pPr>
            <a:r>
              <a:rPr lang="en-US" sz="3600" dirty="0" err="1">
                <a:solidFill>
                  <a:srgbClr val="286A6C"/>
                </a:solidFill>
                <a:latin typeface="Aileron Regular Bold"/>
              </a:rPr>
              <a:t>Projets</a:t>
            </a:r>
            <a:r>
              <a:rPr lang="en-US" sz="3600" dirty="0">
                <a:solidFill>
                  <a:srgbClr val="286A6C"/>
                </a:solidFill>
                <a:latin typeface="Aileron Regular Bold"/>
              </a:rPr>
              <a:t> </a:t>
            </a:r>
            <a:r>
              <a:rPr lang="en-US" sz="3600" dirty="0" err="1">
                <a:solidFill>
                  <a:srgbClr val="286A6C"/>
                </a:solidFill>
                <a:latin typeface="Aileron Regular Bold"/>
              </a:rPr>
              <a:t>réalisés</a:t>
            </a:r>
            <a:endParaRPr lang="en-US" sz="3600" dirty="0">
              <a:solidFill>
                <a:srgbClr val="286A6C"/>
              </a:solidFill>
              <a:latin typeface="Aileron Regular Bo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1740D7FE-2207-4492-9A1D-8C4C0E7A4D0F}"/>
              </a:ext>
            </a:extLst>
          </p:cNvPr>
          <p:cNvGrpSpPr/>
          <p:nvPr/>
        </p:nvGrpSpPr>
        <p:grpSpPr>
          <a:xfrm>
            <a:off x="1996710" y="3489163"/>
            <a:ext cx="14349980" cy="5648146"/>
            <a:chOff x="890157" y="1605621"/>
            <a:chExt cx="8701302" cy="2988906"/>
          </a:xfrm>
        </p:grpSpPr>
        <p:pic>
          <p:nvPicPr>
            <p:cNvPr id="24" name="Graphique 77" descr="Tête avec engrenages">
              <a:extLst>
                <a:ext uri="{FF2B5EF4-FFF2-40B4-BE49-F238E27FC236}">
                  <a16:creationId xmlns:a16="http://schemas.microsoft.com/office/drawing/2014/main" id="{C1E298FD-3D76-4702-90AE-D52A2AD3A81D}"/>
                </a:ext>
              </a:extLst>
            </p:cNvPr>
            <p:cNvPicPr>
              <a:picLocks noChangeAspect="1"/>
            </p:cNvPicPr>
            <p:nvPr/>
          </p:nvPicPr>
          <p:blipFill>
            <a:blip r:embed="rId2">
              <a:duotone>
                <a:schemeClr val="accent5">
                  <a:shade val="45000"/>
                  <a:satMod val="135000"/>
                </a:schemeClr>
                <a:prstClr val="white"/>
              </a:duotone>
              <a:extLst>
                <a:ext uri="{96DAC541-7B7A-43D3-8B79-37D633B846F1}">
                  <asvg:svgBlip xmlns:asvg="http://schemas.microsoft.com/office/drawing/2016/SVG/main" r:embed="rId3"/>
                </a:ext>
              </a:extLst>
            </a:blip>
            <a:stretch>
              <a:fillRect/>
            </a:stretch>
          </p:blipFill>
          <p:spPr>
            <a:xfrm>
              <a:off x="4031387" y="2409546"/>
              <a:ext cx="750166" cy="748454"/>
            </a:xfrm>
            <a:prstGeom prst="rect">
              <a:avLst/>
            </a:prstGeom>
            <a:noFill/>
            <a:ln cap="flat">
              <a:noFill/>
            </a:ln>
          </p:spPr>
        </p:pic>
        <p:sp>
          <p:nvSpPr>
            <p:cNvPr id="45" name="Rectangle : coins arrondis 34">
              <a:extLst>
                <a:ext uri="{FF2B5EF4-FFF2-40B4-BE49-F238E27FC236}">
                  <a16:creationId xmlns:a16="http://schemas.microsoft.com/office/drawing/2014/main" id="{6E3ECD6E-A830-4A43-A32C-FC55666A58FA}"/>
                </a:ext>
              </a:extLst>
            </p:cNvPr>
            <p:cNvSpPr/>
            <p:nvPr/>
          </p:nvSpPr>
          <p:spPr>
            <a:xfrm>
              <a:off x="890157" y="1605621"/>
              <a:ext cx="8701302" cy="2988906"/>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chemeClr val="accent5"/>
              </a:solidFill>
              <a:prstDash val="solid"/>
              <a:miter/>
            </a:ln>
          </p:spPr>
          <p:txBody>
            <a:bodyPr vert="horz" wrap="square" lIns="50549" tIns="25275" rIns="50549" bIns="25275" anchor="ctr" anchorCtr="1" compatLnSpc="1">
              <a:noAutofit/>
            </a:bodyPr>
            <a:lstStyle/>
            <a:p>
              <a:pPr marL="0" marR="0" lvl="0" indent="0" algn="ctr" defTabSz="50550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fr-FR" sz="5443" b="0" i="0" u="none" strike="noStrike" kern="0" cap="none" spc="0" normalizeH="0" baseline="0" noProof="0">
                <a:ln>
                  <a:noFill/>
                </a:ln>
                <a:solidFill>
                  <a:srgbClr val="FFFFFF"/>
                </a:solidFill>
                <a:effectLst/>
                <a:uLnTx/>
                <a:uFillTx/>
                <a:latin typeface="Calibri"/>
                <a:ea typeface="+mn-ea"/>
                <a:cs typeface="+mn-cs"/>
              </a:endParaRPr>
            </a:p>
          </p:txBody>
        </p:sp>
        <p:cxnSp>
          <p:nvCxnSpPr>
            <p:cNvPr id="46" name="Connecteur droit avec flèche 30">
              <a:extLst>
                <a:ext uri="{FF2B5EF4-FFF2-40B4-BE49-F238E27FC236}">
                  <a16:creationId xmlns:a16="http://schemas.microsoft.com/office/drawing/2014/main" id="{B5B2B9C3-6A31-4C43-BFEC-4F17AE1C0792}"/>
                </a:ext>
              </a:extLst>
            </p:cNvPr>
            <p:cNvCxnSpPr>
              <a:cxnSpLocks/>
            </p:cNvCxnSpPr>
            <p:nvPr/>
          </p:nvCxnSpPr>
          <p:spPr>
            <a:xfrm>
              <a:off x="3497607" y="3108376"/>
              <a:ext cx="629379" cy="1"/>
            </a:xfrm>
            <a:prstGeom prst="straightConnector1">
              <a:avLst/>
            </a:prstGeom>
            <a:noFill/>
            <a:ln w="19046" cap="flat">
              <a:solidFill>
                <a:schemeClr val="accent5"/>
              </a:solidFill>
              <a:prstDash val="solid"/>
              <a:miter/>
              <a:tailEnd type="arrow"/>
            </a:ln>
          </p:spPr>
        </p:cxnSp>
        <p:pic>
          <p:nvPicPr>
            <p:cNvPr id="47" name="Picture 46">
              <a:extLst>
                <a:ext uri="{FF2B5EF4-FFF2-40B4-BE49-F238E27FC236}">
                  <a16:creationId xmlns:a16="http://schemas.microsoft.com/office/drawing/2014/main" id="{F31AE772-02DF-4551-9C62-FD544BED75E8}"/>
                </a:ext>
              </a:extLst>
            </p:cNvPr>
            <p:cNvPicPr>
              <a:picLocks noChangeAspect="1"/>
            </p:cNvPicPr>
            <p:nvPr/>
          </p:nvPicPr>
          <p:blipFill>
            <a:blip r:embed="rId4"/>
            <a:stretch>
              <a:fillRect/>
            </a:stretch>
          </p:blipFill>
          <p:spPr>
            <a:xfrm>
              <a:off x="1420152" y="2165290"/>
              <a:ext cx="410335" cy="524970"/>
            </a:xfrm>
            <a:prstGeom prst="rect">
              <a:avLst/>
            </a:prstGeom>
          </p:spPr>
        </p:pic>
        <p:pic>
          <p:nvPicPr>
            <p:cNvPr id="48" name="Image 29">
              <a:extLst>
                <a:ext uri="{FF2B5EF4-FFF2-40B4-BE49-F238E27FC236}">
                  <a16:creationId xmlns:a16="http://schemas.microsoft.com/office/drawing/2014/main" id="{CD55EC45-8CDA-4503-BB67-EF9B0B31EB5F}"/>
                </a:ext>
              </a:extLst>
            </p:cNvPr>
            <p:cNvPicPr>
              <a:picLocks noChangeAspect="1"/>
            </p:cNvPicPr>
            <p:nvPr/>
          </p:nvPicPr>
          <p:blipFill>
            <a:blip r:embed="rId5"/>
            <a:stretch>
              <a:fillRect/>
            </a:stretch>
          </p:blipFill>
          <p:spPr>
            <a:xfrm>
              <a:off x="1087775" y="2562776"/>
              <a:ext cx="1045441" cy="1091203"/>
            </a:xfrm>
            <a:prstGeom prst="rect">
              <a:avLst/>
            </a:prstGeom>
            <a:noFill/>
            <a:ln cap="flat">
              <a:noFill/>
            </a:ln>
          </p:spPr>
        </p:pic>
        <p:sp>
          <p:nvSpPr>
            <p:cNvPr id="49" name="Rectangle : coins arrondis 34">
              <a:extLst>
                <a:ext uri="{FF2B5EF4-FFF2-40B4-BE49-F238E27FC236}">
                  <a16:creationId xmlns:a16="http://schemas.microsoft.com/office/drawing/2014/main" id="{AEA54E53-A8CF-43CC-81D3-E4B335C8743F}"/>
                </a:ext>
              </a:extLst>
            </p:cNvPr>
            <p:cNvSpPr/>
            <p:nvPr/>
          </p:nvSpPr>
          <p:spPr>
            <a:xfrm>
              <a:off x="2224489" y="1743206"/>
              <a:ext cx="7262664" cy="2713737"/>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chemeClr val="accent5"/>
              </a:solidFill>
              <a:prstDash val="solid"/>
              <a:miter/>
            </a:ln>
          </p:spPr>
          <p:txBody>
            <a:bodyPr vert="horz" wrap="square" lIns="50549" tIns="25275" rIns="50549" bIns="25275" anchor="ctr" anchorCtr="1" compatLnSpc="1">
              <a:noAutofit/>
            </a:bodyPr>
            <a:lstStyle/>
            <a:p>
              <a:pPr marL="0" marR="0" lvl="0" indent="0" algn="ctr" defTabSz="505504"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fr-FR" sz="5443" b="0" i="0" u="none" strike="noStrike" kern="0" cap="none" spc="0" normalizeH="0" baseline="0" noProof="0">
                <a:ln>
                  <a:noFill/>
                </a:ln>
                <a:solidFill>
                  <a:srgbClr val="FFFFFF"/>
                </a:solidFill>
                <a:effectLst/>
                <a:uLnTx/>
                <a:uFillTx/>
                <a:latin typeface="Calibri"/>
                <a:ea typeface="+mn-ea"/>
                <a:cs typeface="+mn-cs"/>
              </a:endParaRPr>
            </a:p>
          </p:txBody>
        </p:sp>
        <p:sp>
          <p:nvSpPr>
            <p:cNvPr id="50" name="ZoneTexte 82">
              <a:extLst>
                <a:ext uri="{FF2B5EF4-FFF2-40B4-BE49-F238E27FC236}">
                  <a16:creationId xmlns:a16="http://schemas.microsoft.com/office/drawing/2014/main" id="{2C2FDC00-9813-4468-B3F6-54DEFC45E0C8}"/>
                </a:ext>
              </a:extLst>
            </p:cNvPr>
            <p:cNvSpPr txBox="1"/>
            <p:nvPr/>
          </p:nvSpPr>
          <p:spPr>
            <a:xfrm>
              <a:off x="1136682" y="3517309"/>
              <a:ext cx="1491503" cy="709640"/>
            </a:xfrm>
            <a:prstGeom prst="rect">
              <a:avLst/>
            </a:prstGeom>
            <a:noFill/>
            <a:ln>
              <a:solidFill>
                <a:schemeClr val="bg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540" b="0" i="0" u="none" strike="noStrike" kern="1200" cap="none" spc="0" normalizeH="0" baseline="0" noProof="0" dirty="0">
                  <a:ln>
                    <a:noFill/>
                  </a:ln>
                  <a:solidFill>
                    <a:prstClr val="black"/>
                  </a:solidFill>
                  <a:effectLst/>
                  <a:uLnTx/>
                  <a:uFillTx/>
                  <a:latin typeface="Calibri" panose="020F0502020204030204"/>
                  <a:ea typeface="+mn-ea"/>
                  <a:cs typeface="+mn-cs"/>
                </a:rPr>
                <a:t>VM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70" b="0" i="0" u="none" strike="noStrike" kern="1200" cap="none" spc="0" normalizeH="0" baseline="0" noProof="0" dirty="0">
                  <a:ln>
                    <a:noFill/>
                  </a:ln>
                  <a:solidFill>
                    <a:prstClr val="black"/>
                  </a:solidFill>
                  <a:effectLst/>
                  <a:uLnTx/>
                  <a:uFillTx/>
                  <a:latin typeface="Calibri" panose="020F0502020204030204"/>
                  <a:ea typeface="+mn-ea"/>
                  <a:cs typeface="+mn-cs"/>
                </a:rPr>
                <a:t>Environnement Deloitte</a:t>
              </a:r>
            </a:p>
          </p:txBody>
        </p:sp>
        <p:sp>
          <p:nvSpPr>
            <p:cNvPr id="51" name="TextBox 50">
              <a:extLst>
                <a:ext uri="{FF2B5EF4-FFF2-40B4-BE49-F238E27FC236}">
                  <a16:creationId xmlns:a16="http://schemas.microsoft.com/office/drawing/2014/main" id="{598A4B74-920F-48A7-BA5B-C8D894CE322B}"/>
                </a:ext>
              </a:extLst>
            </p:cNvPr>
            <p:cNvSpPr txBox="1"/>
            <p:nvPr/>
          </p:nvSpPr>
          <p:spPr>
            <a:xfrm>
              <a:off x="5813946" y="2056008"/>
              <a:ext cx="2242929" cy="204011"/>
            </a:xfrm>
            <a:prstGeom prst="rect">
              <a:avLst/>
            </a:prstGeom>
            <a:noFill/>
          </p:spPr>
          <p:txBody>
            <a:bodyPr wrap="square" lIns="0" tIns="0" rIns="0" bIns="0" rtlCol="0">
              <a:spAutoFit/>
            </a:bodyPr>
            <a:lstStyle/>
            <a:p>
              <a:pPr marL="184343" marR="0" lvl="0" indent="-184343" algn="l" defTabSz="914400" rtl="0" eaLnBrk="1" fontAlgn="auto" latinLnBrk="0" hangingPunct="1">
                <a:lnSpc>
                  <a:spcPct val="100000"/>
                </a:lnSpc>
                <a:spcBef>
                  <a:spcPts val="544"/>
                </a:spcBef>
                <a:spcAft>
                  <a:spcPts val="0"/>
                </a:spcAft>
                <a:buClrTx/>
                <a:buSzPct val="100000"/>
                <a:buFont typeface="Arial"/>
                <a:buChar char="•"/>
                <a:tabLst/>
                <a:defRPr/>
              </a:pPr>
              <a:endParaRPr kumimoji="0" lang="fr-FR" sz="1633" b="0" i="0" u="none" strike="noStrike" kern="1200" cap="none" spc="0" normalizeH="0" baseline="0" noProof="0" dirty="0">
                <a:ln>
                  <a:noFill/>
                </a:ln>
                <a:solidFill>
                  <a:srgbClr val="313131"/>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082DDFF9-CDF8-46C6-AB99-0304F0816EC8}"/>
                </a:ext>
              </a:extLst>
            </p:cNvPr>
            <p:cNvSpPr txBox="1"/>
            <p:nvPr/>
          </p:nvSpPr>
          <p:spPr>
            <a:xfrm>
              <a:off x="5370562" y="2243406"/>
              <a:ext cx="3083771" cy="29316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44"/>
                </a:spcBef>
                <a:spcAft>
                  <a:spcPts val="0"/>
                </a:spcAft>
                <a:buClrTx/>
                <a:buSzPct val="100000"/>
                <a:buFontTx/>
                <a:buNone/>
                <a:tabLst/>
                <a:defRPr/>
              </a:pPr>
              <a:r>
                <a:rPr kumimoji="0" lang="fr-FR" b="0" i="0" u="none" strike="noStrike" kern="1200" cap="none" spc="0" normalizeH="0" baseline="0" noProof="0" dirty="0">
                  <a:ln>
                    <a:noFill/>
                  </a:ln>
                  <a:solidFill>
                    <a:prstClr val="black"/>
                  </a:solidFill>
                  <a:effectLst/>
                  <a:uLnTx/>
                  <a:uFillTx/>
                  <a:latin typeface="Calibri" panose="020F0502020204030204"/>
                  <a:ea typeface="+mn-ea"/>
                  <a:cs typeface="+mn-cs"/>
                </a:rPr>
                <a:t>1 )- Générer les fichier intermédiaire Word et csv pour extraire les données correctement.</a:t>
              </a:r>
              <a:endParaRPr kumimoji="0" lang="fr-FR" b="0" i="0" u="none" strike="noStrike" kern="1200" cap="none" spc="0" normalizeH="0" baseline="0" noProof="0" dirty="0">
                <a:ln>
                  <a:noFill/>
                </a:ln>
                <a:solidFill>
                  <a:srgbClr val="313131"/>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AF312A3C-3039-4449-B333-D8A50779E868}"/>
                </a:ext>
              </a:extLst>
            </p:cNvPr>
            <p:cNvSpPr txBox="1"/>
            <p:nvPr/>
          </p:nvSpPr>
          <p:spPr>
            <a:xfrm>
              <a:off x="4038719" y="3180347"/>
              <a:ext cx="1046046" cy="2040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44"/>
                </a:spcBef>
                <a:spcAft>
                  <a:spcPts val="0"/>
                </a:spcAft>
                <a:buClrTx/>
                <a:buSzPct val="100000"/>
                <a:buFontTx/>
                <a:buNone/>
                <a:tabLst/>
                <a:defRPr/>
              </a:pPr>
              <a:r>
                <a:rPr kumimoji="0" lang="fr-FR" sz="1633" b="1" i="0" u="none" strike="noStrike" kern="1200" cap="none" spc="0" normalizeH="0" baseline="0" noProof="0" dirty="0">
                  <a:ln>
                    <a:noFill/>
                  </a:ln>
                  <a:solidFill>
                    <a:srgbClr val="313131"/>
                  </a:solidFill>
                  <a:effectLst/>
                  <a:uLnTx/>
                  <a:uFillTx/>
                  <a:latin typeface="Calibri" panose="020F0502020204030204"/>
                  <a:ea typeface="+mn-ea"/>
                  <a:cs typeface="+mn-cs"/>
                </a:rPr>
                <a:t>Robot Sisley</a:t>
              </a:r>
            </a:p>
          </p:txBody>
        </p:sp>
        <p:cxnSp>
          <p:nvCxnSpPr>
            <p:cNvPr id="54" name="Connector: Elbow 53">
              <a:extLst>
                <a:ext uri="{FF2B5EF4-FFF2-40B4-BE49-F238E27FC236}">
                  <a16:creationId xmlns:a16="http://schemas.microsoft.com/office/drawing/2014/main" id="{D7797AA9-53A9-4390-8412-D8615B083032}"/>
                </a:ext>
              </a:extLst>
            </p:cNvPr>
            <p:cNvCxnSpPr>
              <a:cxnSpLocks/>
            </p:cNvCxnSpPr>
            <p:nvPr/>
          </p:nvCxnSpPr>
          <p:spPr>
            <a:xfrm rot="16200000" flipH="1">
              <a:off x="4626810" y="3574064"/>
              <a:ext cx="1147018" cy="215642"/>
            </a:xfrm>
            <a:prstGeom prst="bentConnector2">
              <a:avLst/>
            </a:prstGeom>
            <a:noFill/>
            <a:ln w="19046" cap="flat">
              <a:solidFill>
                <a:schemeClr val="accent5"/>
              </a:solidFill>
              <a:prstDash val="solid"/>
              <a:miter/>
              <a:tailEnd type="arrow"/>
            </a:ln>
          </p:spPr>
        </p:cxnSp>
      </p:grpSp>
      <p:sp>
        <p:nvSpPr>
          <p:cNvPr id="25" name="Slide Number Placeholder 24">
            <a:extLst>
              <a:ext uri="{FF2B5EF4-FFF2-40B4-BE49-F238E27FC236}">
                <a16:creationId xmlns:a16="http://schemas.microsoft.com/office/drawing/2014/main" id="{2F25E961-4CE8-4AB2-890B-02BC8E5858EF}"/>
              </a:ext>
            </a:extLst>
          </p:cNvPr>
          <p:cNvSpPr>
            <a:spLocks noGrp="1"/>
          </p:cNvSpPr>
          <p:nvPr>
            <p:ph type="sldNum" sz="quarter" idx="12"/>
          </p:nvPr>
        </p:nvSpPr>
        <p:spPr>
          <a:xfrm>
            <a:off x="15752967" y="10250146"/>
            <a:ext cx="2133600" cy="365125"/>
          </a:xfrm>
        </p:spPr>
        <p:txBody>
          <a:bodyPr/>
          <a:lstStyle/>
          <a:p>
            <a:fld id="{B6F15528-21DE-4FAA-801E-634DDDAF4B2B}" type="slidenum">
              <a:rPr lang="en-US" smtClean="0"/>
              <a:pPr/>
              <a:t>34</a:t>
            </a:fld>
            <a:endParaRPr lang="en-US" dirty="0"/>
          </a:p>
        </p:txBody>
      </p:sp>
      <p:sp>
        <p:nvSpPr>
          <p:cNvPr id="26" name="AutoShape 2">
            <a:extLst>
              <a:ext uri="{FF2B5EF4-FFF2-40B4-BE49-F238E27FC236}">
                <a16:creationId xmlns:a16="http://schemas.microsoft.com/office/drawing/2014/main" id="{EABC7843-A658-4C61-8CE2-72BF46E0D517}"/>
              </a:ext>
            </a:extLst>
          </p:cNvPr>
          <p:cNvSpPr/>
          <p:nvPr/>
        </p:nvSpPr>
        <p:spPr>
          <a:xfrm>
            <a:off x="0" y="-8092"/>
            <a:ext cx="3656202" cy="1301806"/>
          </a:xfrm>
          <a:prstGeom prst="rect">
            <a:avLst/>
          </a:prstGeom>
          <a:solidFill>
            <a:srgbClr val="9AC026">
              <a:alpha val="80000"/>
            </a:srgbClr>
          </a:solidFill>
        </p:spPr>
      </p:sp>
      <p:sp>
        <p:nvSpPr>
          <p:cNvPr id="27" name="AutoShape 3">
            <a:extLst>
              <a:ext uri="{FF2B5EF4-FFF2-40B4-BE49-F238E27FC236}">
                <a16:creationId xmlns:a16="http://schemas.microsoft.com/office/drawing/2014/main" id="{8EB97053-304F-44D1-8A0C-C37B16C3B01B}"/>
              </a:ext>
            </a:extLst>
          </p:cNvPr>
          <p:cNvSpPr/>
          <p:nvPr/>
        </p:nvSpPr>
        <p:spPr>
          <a:xfrm>
            <a:off x="3659698" y="0"/>
            <a:ext cx="3656202" cy="1301806"/>
          </a:xfrm>
          <a:prstGeom prst="rect">
            <a:avLst/>
          </a:prstGeom>
          <a:solidFill>
            <a:srgbClr val="9AC026">
              <a:alpha val="80000"/>
            </a:srgbClr>
          </a:solidFill>
        </p:spPr>
      </p:sp>
      <p:sp>
        <p:nvSpPr>
          <p:cNvPr id="28" name="AutoShape 4">
            <a:extLst>
              <a:ext uri="{FF2B5EF4-FFF2-40B4-BE49-F238E27FC236}">
                <a16:creationId xmlns:a16="http://schemas.microsoft.com/office/drawing/2014/main" id="{DB039E2F-87D3-49D4-8BCF-A550588EF562}"/>
              </a:ext>
            </a:extLst>
          </p:cNvPr>
          <p:cNvSpPr/>
          <p:nvPr/>
        </p:nvSpPr>
        <p:spPr>
          <a:xfrm>
            <a:off x="7315899" y="-9525"/>
            <a:ext cx="3656202" cy="1301806"/>
          </a:xfrm>
          <a:prstGeom prst="rect">
            <a:avLst/>
          </a:prstGeom>
          <a:solidFill>
            <a:srgbClr val="9AC026">
              <a:alpha val="80784"/>
            </a:srgbClr>
          </a:solidFill>
        </p:spPr>
      </p:sp>
      <p:sp>
        <p:nvSpPr>
          <p:cNvPr id="29" name="AutoShape 5">
            <a:extLst>
              <a:ext uri="{FF2B5EF4-FFF2-40B4-BE49-F238E27FC236}">
                <a16:creationId xmlns:a16="http://schemas.microsoft.com/office/drawing/2014/main" id="{19F1FC85-AAE5-4796-BF58-742B6A7D211E}"/>
              </a:ext>
            </a:extLst>
          </p:cNvPr>
          <p:cNvSpPr/>
          <p:nvPr/>
        </p:nvSpPr>
        <p:spPr>
          <a:xfrm>
            <a:off x="11010201" y="-9525"/>
            <a:ext cx="3656202" cy="2587428"/>
          </a:xfrm>
          <a:prstGeom prst="rect">
            <a:avLst/>
          </a:prstGeom>
          <a:solidFill>
            <a:srgbClr val="9AC026"/>
          </a:solidFill>
        </p:spPr>
      </p:sp>
      <p:sp>
        <p:nvSpPr>
          <p:cNvPr id="30" name="AutoShape 6">
            <a:extLst>
              <a:ext uri="{FF2B5EF4-FFF2-40B4-BE49-F238E27FC236}">
                <a16:creationId xmlns:a16="http://schemas.microsoft.com/office/drawing/2014/main" id="{D7D09769-E42B-425C-BEE0-EC2F6177DE61}"/>
              </a:ext>
            </a:extLst>
          </p:cNvPr>
          <p:cNvSpPr/>
          <p:nvPr/>
        </p:nvSpPr>
        <p:spPr>
          <a:xfrm>
            <a:off x="14631798" y="0"/>
            <a:ext cx="3656202" cy="1301806"/>
          </a:xfrm>
          <a:prstGeom prst="rect">
            <a:avLst/>
          </a:prstGeom>
          <a:solidFill>
            <a:srgbClr val="9AC026">
              <a:alpha val="80000"/>
            </a:srgbClr>
          </a:solidFill>
        </p:spPr>
      </p:sp>
      <p:grpSp>
        <p:nvGrpSpPr>
          <p:cNvPr id="31" name="Group 7">
            <a:extLst>
              <a:ext uri="{FF2B5EF4-FFF2-40B4-BE49-F238E27FC236}">
                <a16:creationId xmlns:a16="http://schemas.microsoft.com/office/drawing/2014/main" id="{4481F248-0DA2-4C39-974D-16F380132523}"/>
              </a:ext>
            </a:extLst>
          </p:cNvPr>
          <p:cNvGrpSpPr/>
          <p:nvPr/>
        </p:nvGrpSpPr>
        <p:grpSpPr>
          <a:xfrm rot="5400000">
            <a:off x="2938624" y="468439"/>
            <a:ext cx="1301806" cy="364929"/>
            <a:chOff x="0" y="0"/>
            <a:chExt cx="2038705" cy="571500"/>
          </a:xfrm>
        </p:grpSpPr>
        <p:sp>
          <p:nvSpPr>
            <p:cNvPr id="32" name="Freeform 8">
              <a:extLst>
                <a:ext uri="{FF2B5EF4-FFF2-40B4-BE49-F238E27FC236}">
                  <a16:creationId xmlns:a16="http://schemas.microsoft.com/office/drawing/2014/main" id="{E917AEA0-8301-4AA2-93AA-44868393F899}"/>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3" name="Group 9">
            <a:extLst>
              <a:ext uri="{FF2B5EF4-FFF2-40B4-BE49-F238E27FC236}">
                <a16:creationId xmlns:a16="http://schemas.microsoft.com/office/drawing/2014/main" id="{6E3C47EB-1AEA-4F0E-9CC9-62BD78D9256E}"/>
              </a:ext>
            </a:extLst>
          </p:cNvPr>
          <p:cNvGrpSpPr/>
          <p:nvPr/>
        </p:nvGrpSpPr>
        <p:grpSpPr>
          <a:xfrm rot="5400000">
            <a:off x="6636421" y="468439"/>
            <a:ext cx="1301806" cy="364929"/>
            <a:chOff x="0" y="0"/>
            <a:chExt cx="2038705" cy="571500"/>
          </a:xfrm>
        </p:grpSpPr>
        <p:sp>
          <p:nvSpPr>
            <p:cNvPr id="34" name="Freeform 10">
              <a:extLst>
                <a:ext uri="{FF2B5EF4-FFF2-40B4-BE49-F238E27FC236}">
                  <a16:creationId xmlns:a16="http://schemas.microsoft.com/office/drawing/2014/main" id="{ECF47814-A2D2-40D1-9C49-53B1A8FBA9A1}"/>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5" name="Group 11">
            <a:extLst>
              <a:ext uri="{FF2B5EF4-FFF2-40B4-BE49-F238E27FC236}">
                <a16:creationId xmlns:a16="http://schemas.microsoft.com/office/drawing/2014/main" id="{F458E35C-789A-4FBD-9C57-6F065B315698}"/>
              </a:ext>
            </a:extLst>
          </p:cNvPr>
          <p:cNvGrpSpPr/>
          <p:nvPr/>
        </p:nvGrpSpPr>
        <p:grpSpPr>
          <a:xfrm rot="5400000">
            <a:off x="10340248" y="458914"/>
            <a:ext cx="1301806" cy="364929"/>
            <a:chOff x="0" y="0"/>
            <a:chExt cx="2038705" cy="571500"/>
          </a:xfrm>
        </p:grpSpPr>
        <p:sp>
          <p:nvSpPr>
            <p:cNvPr id="36" name="Freeform 12">
              <a:extLst>
                <a:ext uri="{FF2B5EF4-FFF2-40B4-BE49-F238E27FC236}">
                  <a16:creationId xmlns:a16="http://schemas.microsoft.com/office/drawing/2014/main" id="{26B63AA4-A492-4649-9FBD-058D53357F49}"/>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7" name="Group 13">
            <a:extLst>
              <a:ext uri="{FF2B5EF4-FFF2-40B4-BE49-F238E27FC236}">
                <a16:creationId xmlns:a16="http://schemas.microsoft.com/office/drawing/2014/main" id="{FAF0A1DE-A5C9-4EBE-A507-F67F3FE0834C}"/>
              </a:ext>
            </a:extLst>
          </p:cNvPr>
          <p:cNvGrpSpPr/>
          <p:nvPr/>
        </p:nvGrpSpPr>
        <p:grpSpPr>
          <a:xfrm rot="5400000">
            <a:off x="14034549" y="468439"/>
            <a:ext cx="1301806" cy="364929"/>
            <a:chOff x="0" y="0"/>
            <a:chExt cx="2038705" cy="571500"/>
          </a:xfrm>
        </p:grpSpPr>
        <p:sp>
          <p:nvSpPr>
            <p:cNvPr id="38" name="Freeform 14">
              <a:extLst>
                <a:ext uri="{FF2B5EF4-FFF2-40B4-BE49-F238E27FC236}">
                  <a16:creationId xmlns:a16="http://schemas.microsoft.com/office/drawing/2014/main" id="{560B2FF3-AD3D-48A1-B3FD-1CF544B2B4E4}"/>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39" name="TextBox 16">
            <a:extLst>
              <a:ext uri="{FF2B5EF4-FFF2-40B4-BE49-F238E27FC236}">
                <a16:creationId xmlns:a16="http://schemas.microsoft.com/office/drawing/2014/main" id="{638134CC-CEFF-4BB5-B4E6-49A1F88E69C5}"/>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40" name="TextBox 17">
            <a:extLst>
              <a:ext uri="{FF2B5EF4-FFF2-40B4-BE49-F238E27FC236}">
                <a16:creationId xmlns:a16="http://schemas.microsoft.com/office/drawing/2014/main" id="{E844C2BC-FAFD-4C43-A583-5479FAF09700}"/>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41" name="TextBox 18">
            <a:extLst>
              <a:ext uri="{FF2B5EF4-FFF2-40B4-BE49-F238E27FC236}">
                <a16:creationId xmlns:a16="http://schemas.microsoft.com/office/drawing/2014/main" id="{200D9146-9EB4-4724-8F7C-AF8F73730B7B}"/>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2" name="TextBox 19">
            <a:extLst>
              <a:ext uri="{FF2B5EF4-FFF2-40B4-BE49-F238E27FC236}">
                <a16:creationId xmlns:a16="http://schemas.microsoft.com/office/drawing/2014/main" id="{7FCD3C1C-51D7-4067-8BCF-5A6FBF27BEC9}"/>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3" name="TextBox 22">
            <a:extLst>
              <a:ext uri="{FF2B5EF4-FFF2-40B4-BE49-F238E27FC236}">
                <a16:creationId xmlns:a16="http://schemas.microsoft.com/office/drawing/2014/main" id="{7E99BBAA-33D9-434D-8ED2-5C1EDA186E9C}"/>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pic>
        <p:nvPicPr>
          <p:cNvPr id="44" name="Picture 43">
            <a:extLst>
              <a:ext uri="{FF2B5EF4-FFF2-40B4-BE49-F238E27FC236}">
                <a16:creationId xmlns:a16="http://schemas.microsoft.com/office/drawing/2014/main" id="{6349D297-865F-41BF-83E7-ED5BB086461B}"/>
              </a:ext>
            </a:extLst>
          </p:cNvPr>
          <p:cNvPicPr>
            <a:picLocks noChangeAspect="1"/>
          </p:cNvPicPr>
          <p:nvPr/>
        </p:nvPicPr>
        <p:blipFill>
          <a:blip r:embed="rId6"/>
          <a:stretch>
            <a:fillRect/>
          </a:stretch>
        </p:blipFill>
        <p:spPr>
          <a:xfrm>
            <a:off x="12310530" y="1195679"/>
            <a:ext cx="1066800" cy="1270747"/>
          </a:xfrm>
          <a:prstGeom prst="rect">
            <a:avLst/>
          </a:prstGeom>
        </p:spPr>
      </p:pic>
      <p:pic>
        <p:nvPicPr>
          <p:cNvPr id="55" name="Image 71">
            <a:extLst>
              <a:ext uri="{FF2B5EF4-FFF2-40B4-BE49-F238E27FC236}">
                <a16:creationId xmlns:a16="http://schemas.microsoft.com/office/drawing/2014/main" id="{ADC8DD36-6E1E-4129-85E8-A33654F46846}"/>
              </a:ext>
            </a:extLst>
          </p:cNvPr>
          <p:cNvPicPr>
            <a:picLocks noChangeAspect="1"/>
          </p:cNvPicPr>
          <p:nvPr/>
        </p:nvPicPr>
        <p:blipFill>
          <a:blip r:embed="rId7"/>
          <a:stretch>
            <a:fillRect/>
          </a:stretch>
        </p:blipFill>
        <p:spPr>
          <a:xfrm>
            <a:off x="14745329" y="4624701"/>
            <a:ext cx="616039" cy="836178"/>
          </a:xfrm>
          <a:prstGeom prst="rect">
            <a:avLst/>
          </a:prstGeom>
          <a:noFill/>
          <a:ln cap="flat">
            <a:noFill/>
          </a:ln>
        </p:spPr>
      </p:pic>
      <p:pic>
        <p:nvPicPr>
          <p:cNvPr id="56" name="Picture 55">
            <a:extLst>
              <a:ext uri="{FF2B5EF4-FFF2-40B4-BE49-F238E27FC236}">
                <a16:creationId xmlns:a16="http://schemas.microsoft.com/office/drawing/2014/main" id="{7572ED0D-3913-4975-8179-3BF40DDD6D9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4676805" y="5747614"/>
            <a:ext cx="753086" cy="681712"/>
          </a:xfrm>
          <a:prstGeom prst="rect">
            <a:avLst/>
          </a:prstGeom>
        </p:spPr>
      </p:pic>
      <p:pic>
        <p:nvPicPr>
          <p:cNvPr id="57" name="Picture 56">
            <a:extLst>
              <a:ext uri="{FF2B5EF4-FFF2-40B4-BE49-F238E27FC236}">
                <a16:creationId xmlns:a16="http://schemas.microsoft.com/office/drawing/2014/main" id="{500CB78F-0B65-4F2B-9EF6-77035BAF3F35}"/>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4516781" y="6429326"/>
            <a:ext cx="860821" cy="982780"/>
          </a:xfrm>
          <a:prstGeom prst="rect">
            <a:avLst/>
          </a:prstGeom>
        </p:spPr>
      </p:pic>
      <p:sp>
        <p:nvSpPr>
          <p:cNvPr id="58" name="TextBox 57">
            <a:extLst>
              <a:ext uri="{FF2B5EF4-FFF2-40B4-BE49-F238E27FC236}">
                <a16:creationId xmlns:a16="http://schemas.microsoft.com/office/drawing/2014/main" id="{6B393BC9-41EC-459E-BC01-4BB9E46499AD}"/>
              </a:ext>
            </a:extLst>
          </p:cNvPr>
          <p:cNvSpPr txBox="1"/>
          <p:nvPr/>
        </p:nvSpPr>
        <p:spPr>
          <a:xfrm>
            <a:off x="4416873" y="4799914"/>
            <a:ext cx="2388972" cy="142346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44"/>
              </a:spcBef>
              <a:spcAft>
                <a:spcPts val="0"/>
              </a:spcAft>
              <a:buClrTx/>
              <a:buSzPct val="100000"/>
              <a:buFontTx/>
              <a:buNone/>
              <a:tabLst/>
              <a:defRPr/>
            </a:pPr>
            <a:r>
              <a:rPr kumimoji="0" lang="fr-FR" sz="2000" b="0" i="0" u="none" strike="noStrike" kern="1200" cap="none" spc="0" normalizeH="0" baseline="0" noProof="0" dirty="0">
                <a:ln>
                  <a:noFill/>
                </a:ln>
                <a:solidFill>
                  <a:srgbClr val="313131"/>
                </a:solidFill>
                <a:effectLst/>
                <a:uLnTx/>
                <a:uFillTx/>
                <a:latin typeface="Calibri" panose="020F0502020204030204"/>
                <a:ea typeface="+mn-ea"/>
                <a:cs typeface="+mn-cs"/>
              </a:rPr>
              <a:t>Input du Robot : </a:t>
            </a:r>
          </a:p>
          <a:p>
            <a:pPr lvl="0">
              <a:spcBef>
                <a:spcPts val="544"/>
              </a:spcBef>
              <a:buSzPct val="100000"/>
              <a:defRPr/>
            </a:pPr>
            <a:r>
              <a:rPr lang="fr-FR" sz="2000" dirty="0">
                <a:solidFill>
                  <a:srgbClr val="313131"/>
                </a:solidFill>
              </a:rPr>
              <a:t>1-PDF des salariés</a:t>
            </a:r>
            <a:r>
              <a:rPr kumimoji="0" lang="fr-FR" sz="2000" b="0" i="0" u="none" strike="noStrike" kern="1200" cap="none" spc="0" normalizeH="0" baseline="0" noProof="0" dirty="0">
                <a:ln>
                  <a:noFill/>
                </a:ln>
                <a:solidFill>
                  <a:srgbClr val="313131"/>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544"/>
              </a:spcBef>
              <a:spcAft>
                <a:spcPts val="0"/>
              </a:spcAft>
              <a:buClrTx/>
              <a:buSzPct val="100000"/>
              <a:buFontTx/>
              <a:buNone/>
              <a:tabLst/>
              <a:defRPr/>
            </a:pPr>
            <a:r>
              <a:rPr kumimoji="0" lang="fr-FR" sz="2000" b="0" i="0" u="none" strike="noStrike" kern="1200" cap="none" spc="0" normalizeH="0" baseline="0" noProof="0" dirty="0">
                <a:ln>
                  <a:noFill/>
                </a:ln>
                <a:solidFill>
                  <a:srgbClr val="313131"/>
                </a:solidFill>
                <a:effectLst/>
                <a:uLnTx/>
                <a:uFillTx/>
                <a:latin typeface="Calibri" panose="020F0502020204030204"/>
                <a:ea typeface="+mn-ea"/>
                <a:cs typeface="+mn-cs"/>
              </a:rPr>
              <a:t>2-Chemin de sortie .</a:t>
            </a:r>
          </a:p>
          <a:p>
            <a:pPr marL="0" marR="0" lvl="0" indent="0" algn="l" defTabSz="914400" rtl="0" eaLnBrk="1" fontAlgn="auto" latinLnBrk="0" hangingPunct="1">
              <a:lnSpc>
                <a:spcPct val="100000"/>
              </a:lnSpc>
              <a:spcBef>
                <a:spcPts val="544"/>
              </a:spcBef>
              <a:spcAft>
                <a:spcPts val="0"/>
              </a:spcAft>
              <a:buClrTx/>
              <a:buSzPct val="100000"/>
              <a:buFontTx/>
              <a:buNone/>
              <a:tabLst/>
              <a:defRPr/>
            </a:pPr>
            <a:r>
              <a:rPr kumimoji="0" lang="fr-FR" sz="2000" b="0" i="0" u="none" strike="noStrike" kern="1200" cap="none" spc="0" normalizeH="0" baseline="0" noProof="0" dirty="0">
                <a:ln>
                  <a:noFill/>
                </a:ln>
                <a:solidFill>
                  <a:srgbClr val="313131"/>
                </a:solidFill>
                <a:effectLst/>
                <a:uLnTx/>
                <a:uFillTx/>
                <a:latin typeface="Calibri" panose="020F0502020204030204"/>
                <a:ea typeface="+mn-ea"/>
                <a:cs typeface="+mn-cs"/>
              </a:rPr>
              <a:t>3- Fichier Somme.</a:t>
            </a:r>
          </a:p>
        </p:txBody>
      </p:sp>
      <p:sp>
        <p:nvSpPr>
          <p:cNvPr id="61" name="TextBox 60">
            <a:extLst>
              <a:ext uri="{FF2B5EF4-FFF2-40B4-BE49-F238E27FC236}">
                <a16:creationId xmlns:a16="http://schemas.microsoft.com/office/drawing/2014/main" id="{6FA0CC3C-14A5-40FA-B655-5EBBEFEF2935}"/>
              </a:ext>
            </a:extLst>
          </p:cNvPr>
          <p:cNvSpPr txBox="1"/>
          <p:nvPr/>
        </p:nvSpPr>
        <p:spPr>
          <a:xfrm>
            <a:off x="9486437" y="5949000"/>
            <a:ext cx="4089248"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44"/>
              </a:spcBef>
              <a:spcAft>
                <a:spcPts val="0"/>
              </a:spcAft>
              <a:buClrTx/>
              <a:buSzPct val="100000"/>
              <a:buFontTx/>
              <a:buNone/>
              <a:tabLst/>
              <a:defRPr/>
            </a:pPr>
            <a:r>
              <a:rPr kumimoji="0" lang="fr-FR" b="0" i="0" u="none" strike="noStrike" kern="1200" cap="none" spc="0" normalizeH="0" baseline="0" noProof="0" dirty="0">
                <a:ln>
                  <a:noFill/>
                </a:ln>
                <a:solidFill>
                  <a:prstClr val="black"/>
                </a:solidFill>
                <a:effectLst/>
                <a:uLnTx/>
                <a:uFillTx/>
                <a:latin typeface="Calibri" panose="020F0502020204030204"/>
                <a:ea typeface="+mn-ea"/>
                <a:cs typeface="+mn-cs"/>
              </a:rPr>
              <a:t>2 )- Comparaison du résultats obtenus avec la somme du 2eme PDF . </a:t>
            </a:r>
            <a:endParaRPr kumimoji="0" lang="fr-FR" b="0" i="0" u="none" strike="noStrike" kern="1200" cap="none" spc="0" normalizeH="0" baseline="0" noProof="0" dirty="0">
              <a:ln>
                <a:noFill/>
              </a:ln>
              <a:solidFill>
                <a:srgbClr val="313131"/>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C9545762-E29E-458D-9517-ACF6C85E959B}"/>
              </a:ext>
            </a:extLst>
          </p:cNvPr>
          <p:cNvSpPr txBox="1"/>
          <p:nvPr/>
        </p:nvSpPr>
        <p:spPr>
          <a:xfrm>
            <a:off x="9467768" y="6964547"/>
            <a:ext cx="4089248" cy="89511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44"/>
              </a:spcBef>
              <a:spcAft>
                <a:spcPts val="0"/>
              </a:spcAft>
              <a:buClrTx/>
              <a:buSzPct val="100000"/>
              <a:buFontTx/>
              <a:buNone/>
              <a:tabLst/>
              <a:defRPr/>
            </a:pPr>
            <a:r>
              <a:rPr kumimoji="0" lang="fr-FR" b="0" i="0" u="none" strike="noStrike" kern="1200" cap="none" spc="0" normalizeH="0" baseline="0" noProof="0" dirty="0">
                <a:ln>
                  <a:noFill/>
                </a:ln>
                <a:solidFill>
                  <a:prstClr val="black"/>
                </a:solidFill>
                <a:effectLst/>
                <a:uLnTx/>
                <a:uFillTx/>
                <a:latin typeface="Calibri" panose="020F0502020204030204"/>
                <a:ea typeface="+mn-ea"/>
                <a:cs typeface="+mn-cs"/>
              </a:rPr>
              <a:t>3) - Enregistrer les fichiers Excel sur le chemin de sortie .</a:t>
            </a:r>
          </a:p>
          <a:p>
            <a:pPr marL="0" marR="0" lvl="0" indent="0" algn="l" defTabSz="914400" rtl="0" eaLnBrk="1" fontAlgn="auto" latinLnBrk="0" hangingPunct="1">
              <a:lnSpc>
                <a:spcPct val="100000"/>
              </a:lnSpc>
              <a:spcBef>
                <a:spcPts val="544"/>
              </a:spcBef>
              <a:spcAft>
                <a:spcPts val="0"/>
              </a:spcAft>
              <a:buClrTx/>
              <a:buSzPct val="100000"/>
              <a:buFontTx/>
              <a:buNone/>
              <a:tabLst/>
              <a:defRPr/>
            </a:pPr>
            <a:endParaRPr kumimoji="0" lang="fr-FR" b="0" i="0" u="none" strike="noStrike" kern="1200" cap="none" spc="0" normalizeH="0" baseline="0" noProof="0" dirty="0">
              <a:ln>
                <a:noFill/>
              </a:ln>
              <a:solidFill>
                <a:srgbClr val="313131"/>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4BBD18E7-061A-48C0-AC8E-AFB77957D676}"/>
              </a:ext>
            </a:extLst>
          </p:cNvPr>
          <p:cNvSpPr txBox="1"/>
          <p:nvPr/>
        </p:nvSpPr>
        <p:spPr>
          <a:xfrm>
            <a:off x="9465591" y="8176316"/>
            <a:ext cx="4089248"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544"/>
              </a:spcBef>
              <a:spcAft>
                <a:spcPts val="0"/>
              </a:spcAft>
              <a:buClrTx/>
              <a:buSzPct val="100000"/>
              <a:buFontTx/>
              <a:buNone/>
              <a:tabLst/>
              <a:defRPr/>
            </a:pPr>
            <a:r>
              <a:rPr kumimoji="0" lang="fr-FR" b="0" i="0" u="none" strike="noStrike" kern="1200" cap="none" spc="0" normalizeH="0" baseline="0" noProof="0" dirty="0">
                <a:ln>
                  <a:noFill/>
                </a:ln>
                <a:solidFill>
                  <a:prstClr val="black"/>
                </a:solidFill>
                <a:effectLst/>
                <a:uLnTx/>
                <a:uFillTx/>
                <a:latin typeface="Calibri" panose="020F0502020204030204"/>
                <a:ea typeface="+mn-ea"/>
                <a:cs typeface="+mn-cs"/>
              </a:rPr>
              <a:t>4)  - Envoyer le rapport et le fichiers à importer.</a:t>
            </a:r>
            <a:endParaRPr kumimoji="0" lang="fr-FR" b="0" i="0" u="none" strike="noStrike" kern="1200" cap="none" spc="0" normalizeH="0" baseline="0" noProof="0" dirty="0">
              <a:ln>
                <a:noFill/>
              </a:ln>
              <a:solidFill>
                <a:srgbClr val="313131"/>
              </a:solidFill>
              <a:effectLst/>
              <a:uLnTx/>
              <a:uFillTx/>
              <a:latin typeface="Calibri" panose="020F0502020204030204"/>
              <a:ea typeface="+mn-ea"/>
              <a:cs typeface="+mn-cs"/>
            </a:endParaRPr>
          </a:p>
        </p:txBody>
      </p:sp>
      <p:pic>
        <p:nvPicPr>
          <p:cNvPr id="64" name="Picture 63">
            <a:extLst>
              <a:ext uri="{FF2B5EF4-FFF2-40B4-BE49-F238E27FC236}">
                <a16:creationId xmlns:a16="http://schemas.microsoft.com/office/drawing/2014/main" id="{74E1AAFE-F43F-4DCA-8834-4FD39F0BE478}"/>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14723972" y="6815158"/>
            <a:ext cx="700442" cy="661083"/>
          </a:xfrm>
          <a:prstGeom prst="rect">
            <a:avLst/>
          </a:prstGeom>
        </p:spPr>
      </p:pic>
      <p:pic>
        <p:nvPicPr>
          <p:cNvPr id="66" name="Picture 65">
            <a:extLst>
              <a:ext uri="{FF2B5EF4-FFF2-40B4-BE49-F238E27FC236}">
                <a16:creationId xmlns:a16="http://schemas.microsoft.com/office/drawing/2014/main" id="{A272AA97-D200-463C-878B-F8CA24614E8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48477" y="6420971"/>
            <a:ext cx="983269" cy="991135"/>
          </a:xfrm>
          <a:prstGeom prst="rect">
            <a:avLst/>
          </a:prstGeom>
        </p:spPr>
      </p:pic>
      <p:pic>
        <p:nvPicPr>
          <p:cNvPr id="67" name="Image 29">
            <a:extLst>
              <a:ext uri="{FF2B5EF4-FFF2-40B4-BE49-F238E27FC236}">
                <a16:creationId xmlns:a16="http://schemas.microsoft.com/office/drawing/2014/main" id="{F1F653DF-4FCB-4C34-A889-DCE1F1E93520}"/>
              </a:ext>
            </a:extLst>
          </p:cNvPr>
          <p:cNvPicPr>
            <a:picLocks noChangeAspect="1"/>
          </p:cNvPicPr>
          <p:nvPr/>
        </p:nvPicPr>
        <p:blipFill>
          <a:blip r:embed="rId5"/>
          <a:stretch>
            <a:fillRect/>
          </a:stretch>
        </p:blipFill>
        <p:spPr>
          <a:xfrm>
            <a:off x="14666041" y="7841614"/>
            <a:ext cx="767667" cy="895117"/>
          </a:xfrm>
          <a:prstGeom prst="rect">
            <a:avLst/>
          </a:prstGeom>
          <a:noFill/>
          <a:ln cap="flat">
            <a:noFill/>
          </a:ln>
        </p:spPr>
      </p:pic>
      <p:cxnSp>
        <p:nvCxnSpPr>
          <p:cNvPr id="68" name="Connecteur droit avec flèche 30">
            <a:extLst>
              <a:ext uri="{FF2B5EF4-FFF2-40B4-BE49-F238E27FC236}">
                <a16:creationId xmlns:a16="http://schemas.microsoft.com/office/drawing/2014/main" id="{C1A29CBA-C18D-4E62-B82D-69897A601732}"/>
              </a:ext>
            </a:extLst>
          </p:cNvPr>
          <p:cNvCxnSpPr>
            <a:cxnSpLocks/>
          </p:cNvCxnSpPr>
          <p:nvPr/>
        </p:nvCxnSpPr>
        <p:spPr>
          <a:xfrm>
            <a:off x="8580477" y="6339991"/>
            <a:ext cx="610016" cy="1"/>
          </a:xfrm>
          <a:prstGeom prst="straightConnector1">
            <a:avLst/>
          </a:prstGeom>
          <a:noFill/>
          <a:ln w="19046" cap="flat">
            <a:solidFill>
              <a:schemeClr val="accent5"/>
            </a:solidFill>
            <a:prstDash val="solid"/>
            <a:miter/>
            <a:tailEnd type="arrow"/>
          </a:ln>
        </p:spPr>
      </p:cxnSp>
      <p:cxnSp>
        <p:nvCxnSpPr>
          <p:cNvPr id="69" name="Connector: Elbow 68">
            <a:extLst>
              <a:ext uri="{FF2B5EF4-FFF2-40B4-BE49-F238E27FC236}">
                <a16:creationId xmlns:a16="http://schemas.microsoft.com/office/drawing/2014/main" id="{43317E4F-6552-4588-A32C-3337C545FE13}"/>
              </a:ext>
            </a:extLst>
          </p:cNvPr>
          <p:cNvCxnSpPr>
            <a:cxnSpLocks/>
          </p:cNvCxnSpPr>
          <p:nvPr/>
        </p:nvCxnSpPr>
        <p:spPr>
          <a:xfrm rot="5400000" flipH="1" flipV="1">
            <a:off x="8360788" y="5568975"/>
            <a:ext cx="1412816" cy="209008"/>
          </a:xfrm>
          <a:prstGeom prst="bentConnector2">
            <a:avLst/>
          </a:prstGeom>
          <a:noFill/>
          <a:ln w="19046" cap="flat">
            <a:solidFill>
              <a:schemeClr val="accent5"/>
            </a:solidFill>
            <a:prstDash val="solid"/>
            <a:miter/>
            <a:tailEnd type="arrow"/>
          </a:ln>
        </p:spPr>
      </p:cxnSp>
      <p:pic>
        <p:nvPicPr>
          <p:cNvPr id="70" name="Picture 2">
            <a:extLst>
              <a:ext uri="{FF2B5EF4-FFF2-40B4-BE49-F238E27FC236}">
                <a16:creationId xmlns:a16="http://schemas.microsoft.com/office/drawing/2014/main" id="{EECB5D07-B174-4DD8-9FAE-37AF56FCA66D}"/>
              </a:ext>
            </a:extLst>
          </p:cNvPr>
          <p:cNvPicPr>
            <a:picLocks noChangeAspect="1"/>
          </p:cNvPicPr>
          <p:nvPr/>
        </p:nvPicPr>
        <p:blipFill>
          <a:blip r:embed="rId11">
            <a:alphaModFix amt="52000"/>
          </a:blip>
          <a:srcRect/>
          <a:stretch>
            <a:fillRect/>
          </a:stretch>
        </p:blipFill>
        <p:spPr>
          <a:xfrm>
            <a:off x="690502" y="1678535"/>
            <a:ext cx="283987" cy="464602"/>
          </a:xfrm>
          <a:prstGeom prst="rect">
            <a:avLst/>
          </a:prstGeom>
        </p:spPr>
      </p:pic>
      <p:sp>
        <p:nvSpPr>
          <p:cNvPr id="71" name="TextBox 3">
            <a:extLst>
              <a:ext uri="{FF2B5EF4-FFF2-40B4-BE49-F238E27FC236}">
                <a16:creationId xmlns:a16="http://schemas.microsoft.com/office/drawing/2014/main" id="{281B494E-E9C9-4730-916F-962282142D68}"/>
              </a:ext>
            </a:extLst>
          </p:cNvPr>
          <p:cNvSpPr txBox="1"/>
          <p:nvPr/>
        </p:nvSpPr>
        <p:spPr>
          <a:xfrm>
            <a:off x="1906892" y="2428424"/>
            <a:ext cx="6502316" cy="861774"/>
          </a:xfrm>
          <a:prstGeom prst="rect">
            <a:avLst/>
          </a:prstGeom>
        </p:spPr>
        <p:txBody>
          <a:bodyPr wrap="square" lIns="0" tIns="0" rIns="0" bIns="0" rtlCol="0" anchor="t">
            <a:spAutoFit/>
          </a:bodyPr>
          <a:lstStyle/>
          <a:p>
            <a:r>
              <a:rPr lang="en-US" sz="2800" dirty="0" err="1">
                <a:latin typeface="Aileron Regular Bold"/>
              </a:rPr>
              <a:t>Préparation</a:t>
            </a:r>
            <a:r>
              <a:rPr lang="en-US" sz="2800" dirty="0">
                <a:latin typeface="Aileron Regular Bold"/>
              </a:rPr>
              <a:t> et importation des </a:t>
            </a:r>
            <a:r>
              <a:rPr lang="en-US" sz="2800" dirty="0" err="1">
                <a:latin typeface="Aileron Regular Bold"/>
              </a:rPr>
              <a:t>écritures</a:t>
            </a:r>
            <a:r>
              <a:rPr lang="en-US" sz="2800" dirty="0">
                <a:latin typeface="Aileron Regular Bold"/>
              </a:rPr>
              <a:t> de </a:t>
            </a:r>
            <a:r>
              <a:rPr lang="en-US" sz="2800" dirty="0" err="1">
                <a:latin typeface="Aileron Regular Bold"/>
              </a:rPr>
              <a:t>paye</a:t>
            </a:r>
            <a:r>
              <a:rPr lang="en-US" sz="2800" dirty="0">
                <a:latin typeface="Aileron Regular Bold"/>
              </a:rPr>
              <a:t> sur Sage :</a:t>
            </a:r>
          </a:p>
        </p:txBody>
      </p:sp>
      <p:sp>
        <p:nvSpPr>
          <p:cNvPr id="60" name="TextBox 24">
            <a:extLst>
              <a:ext uri="{FF2B5EF4-FFF2-40B4-BE49-F238E27FC236}">
                <a16:creationId xmlns:a16="http://schemas.microsoft.com/office/drawing/2014/main" id="{BD634959-6AD8-415F-8120-333758C8554D}"/>
              </a:ext>
            </a:extLst>
          </p:cNvPr>
          <p:cNvSpPr txBox="1"/>
          <p:nvPr/>
        </p:nvSpPr>
        <p:spPr>
          <a:xfrm>
            <a:off x="1268985" y="1576042"/>
            <a:ext cx="6046914" cy="587084"/>
          </a:xfrm>
          <a:prstGeom prst="rect">
            <a:avLst/>
          </a:prstGeom>
        </p:spPr>
        <p:txBody>
          <a:bodyPr lIns="0" tIns="0" rIns="0" bIns="0" rtlCol="0" anchor="t">
            <a:spAutoFit/>
          </a:bodyPr>
          <a:lstStyle/>
          <a:p>
            <a:pPr>
              <a:lnSpc>
                <a:spcPts val="5040"/>
              </a:lnSpc>
            </a:pPr>
            <a:r>
              <a:rPr lang="en-US" sz="3600" dirty="0" err="1">
                <a:solidFill>
                  <a:srgbClr val="286A6C"/>
                </a:solidFill>
                <a:latin typeface="Aileron Regular Bold"/>
              </a:rPr>
              <a:t>Projets</a:t>
            </a:r>
            <a:r>
              <a:rPr lang="en-US" sz="3600" dirty="0">
                <a:solidFill>
                  <a:srgbClr val="286A6C"/>
                </a:solidFill>
                <a:latin typeface="Aileron Regular Bold"/>
              </a:rPr>
              <a:t> </a:t>
            </a:r>
            <a:r>
              <a:rPr lang="en-US" sz="3600" dirty="0" err="1">
                <a:solidFill>
                  <a:srgbClr val="286A6C"/>
                </a:solidFill>
                <a:latin typeface="Aileron Regular Bold"/>
              </a:rPr>
              <a:t>réalisés</a:t>
            </a:r>
            <a:endParaRPr lang="en-US" sz="3600" dirty="0">
              <a:solidFill>
                <a:srgbClr val="286A6C"/>
              </a:solidFill>
              <a:latin typeface="Aileron Regular Bold"/>
            </a:endParaRPr>
          </a:p>
        </p:txBody>
      </p:sp>
    </p:spTree>
    <p:extLst>
      <p:ext uri="{BB962C8B-B14F-4D97-AF65-F5344CB8AC3E}">
        <p14:creationId xmlns:p14="http://schemas.microsoft.com/office/powerpoint/2010/main" val="3751338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5">
            <a:extLst>
              <a:ext uri="{FF2B5EF4-FFF2-40B4-BE49-F238E27FC236}">
                <a16:creationId xmlns:a16="http://schemas.microsoft.com/office/drawing/2014/main" id="{B49F8FDC-5483-4324-9B03-CFAFA098A9FD}"/>
              </a:ext>
            </a:extLst>
          </p:cNvPr>
          <p:cNvPicPr>
            <a:picLocks noChangeAspect="1"/>
          </p:cNvPicPr>
          <p:nvPr/>
        </p:nvPicPr>
        <p:blipFill rotWithShape="1">
          <a:blip r:embed="rId2"/>
          <a:srcRect l="66" t="-314" r="-66" b="23372"/>
          <a:stretch/>
        </p:blipFill>
        <p:spPr>
          <a:xfrm>
            <a:off x="4311802" y="2668781"/>
            <a:ext cx="9361350" cy="7275318"/>
          </a:xfrm>
          <a:prstGeom prst="rect">
            <a:avLst/>
          </a:prstGeom>
        </p:spPr>
      </p:pic>
      <p:sp>
        <p:nvSpPr>
          <p:cNvPr id="29" name="Slide Number Placeholder 28">
            <a:extLst>
              <a:ext uri="{FF2B5EF4-FFF2-40B4-BE49-F238E27FC236}">
                <a16:creationId xmlns:a16="http://schemas.microsoft.com/office/drawing/2014/main" id="{22F4CC5F-16C8-486A-9CA0-5C55DA578479}"/>
              </a:ext>
            </a:extLst>
          </p:cNvPr>
          <p:cNvSpPr>
            <a:spLocks noGrp="1"/>
          </p:cNvSpPr>
          <p:nvPr>
            <p:ph type="sldNum" sz="quarter" idx="12"/>
          </p:nvPr>
        </p:nvSpPr>
        <p:spPr/>
        <p:txBody>
          <a:bodyPr/>
          <a:lstStyle/>
          <a:p>
            <a:fld id="{B6F15528-21DE-4FAA-801E-634DDDAF4B2B}" type="slidenum">
              <a:rPr lang="en-US" smtClean="0"/>
              <a:pPr/>
              <a:t>35</a:t>
            </a:fld>
            <a:endParaRPr lang="en-US" dirty="0"/>
          </a:p>
        </p:txBody>
      </p:sp>
      <p:sp>
        <p:nvSpPr>
          <p:cNvPr id="30" name="AutoShape 2">
            <a:extLst>
              <a:ext uri="{FF2B5EF4-FFF2-40B4-BE49-F238E27FC236}">
                <a16:creationId xmlns:a16="http://schemas.microsoft.com/office/drawing/2014/main" id="{0930836B-B886-4658-B41E-EB0F9BBAB67D}"/>
              </a:ext>
            </a:extLst>
          </p:cNvPr>
          <p:cNvSpPr/>
          <p:nvPr/>
        </p:nvSpPr>
        <p:spPr>
          <a:xfrm>
            <a:off x="0" y="-8092"/>
            <a:ext cx="3656202" cy="1301806"/>
          </a:xfrm>
          <a:prstGeom prst="rect">
            <a:avLst/>
          </a:prstGeom>
          <a:solidFill>
            <a:srgbClr val="9AC026">
              <a:alpha val="80000"/>
            </a:srgbClr>
          </a:solidFill>
        </p:spPr>
      </p:sp>
      <p:sp>
        <p:nvSpPr>
          <p:cNvPr id="31" name="AutoShape 3">
            <a:extLst>
              <a:ext uri="{FF2B5EF4-FFF2-40B4-BE49-F238E27FC236}">
                <a16:creationId xmlns:a16="http://schemas.microsoft.com/office/drawing/2014/main" id="{41B84981-49C2-4306-B984-70EFBD218037}"/>
              </a:ext>
            </a:extLst>
          </p:cNvPr>
          <p:cNvSpPr/>
          <p:nvPr/>
        </p:nvSpPr>
        <p:spPr>
          <a:xfrm>
            <a:off x="3659698" y="0"/>
            <a:ext cx="3656202" cy="1301806"/>
          </a:xfrm>
          <a:prstGeom prst="rect">
            <a:avLst/>
          </a:prstGeom>
          <a:solidFill>
            <a:srgbClr val="ADCC50"/>
          </a:solidFill>
        </p:spPr>
        <p:txBody>
          <a:bodyPr/>
          <a:lstStyle/>
          <a:p>
            <a:endParaRPr lang="fr-FR" dirty="0"/>
          </a:p>
        </p:txBody>
      </p:sp>
      <p:sp>
        <p:nvSpPr>
          <p:cNvPr id="32" name="AutoShape 4">
            <a:extLst>
              <a:ext uri="{FF2B5EF4-FFF2-40B4-BE49-F238E27FC236}">
                <a16:creationId xmlns:a16="http://schemas.microsoft.com/office/drawing/2014/main" id="{7A72AC74-1712-42A3-9703-1FBB0C579242}"/>
              </a:ext>
            </a:extLst>
          </p:cNvPr>
          <p:cNvSpPr/>
          <p:nvPr/>
        </p:nvSpPr>
        <p:spPr>
          <a:xfrm>
            <a:off x="7315899" y="-9525"/>
            <a:ext cx="3656202" cy="1301806"/>
          </a:xfrm>
          <a:prstGeom prst="rect">
            <a:avLst/>
          </a:prstGeom>
          <a:solidFill>
            <a:srgbClr val="9AC026">
              <a:alpha val="80784"/>
            </a:srgbClr>
          </a:solidFill>
        </p:spPr>
      </p:sp>
      <p:sp>
        <p:nvSpPr>
          <p:cNvPr id="33" name="AutoShape 5">
            <a:extLst>
              <a:ext uri="{FF2B5EF4-FFF2-40B4-BE49-F238E27FC236}">
                <a16:creationId xmlns:a16="http://schemas.microsoft.com/office/drawing/2014/main" id="{34783D59-5554-4A2A-BB96-221E7E56B034}"/>
              </a:ext>
            </a:extLst>
          </p:cNvPr>
          <p:cNvSpPr/>
          <p:nvPr/>
        </p:nvSpPr>
        <p:spPr>
          <a:xfrm>
            <a:off x="11010201" y="-9525"/>
            <a:ext cx="3656202" cy="2587428"/>
          </a:xfrm>
          <a:prstGeom prst="rect">
            <a:avLst/>
          </a:prstGeom>
          <a:solidFill>
            <a:srgbClr val="9AC026"/>
          </a:solidFill>
        </p:spPr>
      </p:sp>
      <p:sp>
        <p:nvSpPr>
          <p:cNvPr id="34" name="AutoShape 6">
            <a:extLst>
              <a:ext uri="{FF2B5EF4-FFF2-40B4-BE49-F238E27FC236}">
                <a16:creationId xmlns:a16="http://schemas.microsoft.com/office/drawing/2014/main" id="{54771C76-1691-4004-BCB4-1802C2BD8117}"/>
              </a:ext>
            </a:extLst>
          </p:cNvPr>
          <p:cNvSpPr/>
          <p:nvPr/>
        </p:nvSpPr>
        <p:spPr>
          <a:xfrm>
            <a:off x="14631798" y="0"/>
            <a:ext cx="3656202" cy="1301806"/>
          </a:xfrm>
          <a:prstGeom prst="rect">
            <a:avLst/>
          </a:prstGeom>
          <a:solidFill>
            <a:srgbClr val="9AC026">
              <a:alpha val="80000"/>
            </a:srgbClr>
          </a:solidFill>
        </p:spPr>
      </p:sp>
      <p:grpSp>
        <p:nvGrpSpPr>
          <p:cNvPr id="35" name="Group 7">
            <a:extLst>
              <a:ext uri="{FF2B5EF4-FFF2-40B4-BE49-F238E27FC236}">
                <a16:creationId xmlns:a16="http://schemas.microsoft.com/office/drawing/2014/main" id="{3D9D297E-D672-4DC2-9885-1BC8CB525AC5}"/>
              </a:ext>
            </a:extLst>
          </p:cNvPr>
          <p:cNvGrpSpPr/>
          <p:nvPr/>
        </p:nvGrpSpPr>
        <p:grpSpPr>
          <a:xfrm rot="5400000">
            <a:off x="2938624" y="468439"/>
            <a:ext cx="1301806" cy="364929"/>
            <a:chOff x="0" y="0"/>
            <a:chExt cx="2038705" cy="571500"/>
          </a:xfrm>
        </p:grpSpPr>
        <p:sp>
          <p:nvSpPr>
            <p:cNvPr id="36" name="Freeform 8">
              <a:extLst>
                <a:ext uri="{FF2B5EF4-FFF2-40B4-BE49-F238E27FC236}">
                  <a16:creationId xmlns:a16="http://schemas.microsoft.com/office/drawing/2014/main" id="{A89B45FB-9E0B-48C9-8C8A-F5D4C14143CB}"/>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7" name="Group 9">
            <a:extLst>
              <a:ext uri="{FF2B5EF4-FFF2-40B4-BE49-F238E27FC236}">
                <a16:creationId xmlns:a16="http://schemas.microsoft.com/office/drawing/2014/main" id="{8912DF4B-6D66-4872-8C17-EE3B6803D6BA}"/>
              </a:ext>
            </a:extLst>
          </p:cNvPr>
          <p:cNvGrpSpPr/>
          <p:nvPr/>
        </p:nvGrpSpPr>
        <p:grpSpPr>
          <a:xfrm rot="5400000">
            <a:off x="6636421" y="468439"/>
            <a:ext cx="1301806" cy="364929"/>
            <a:chOff x="0" y="0"/>
            <a:chExt cx="2038705" cy="571500"/>
          </a:xfrm>
        </p:grpSpPr>
        <p:sp>
          <p:nvSpPr>
            <p:cNvPr id="38" name="Freeform 10">
              <a:extLst>
                <a:ext uri="{FF2B5EF4-FFF2-40B4-BE49-F238E27FC236}">
                  <a16:creationId xmlns:a16="http://schemas.microsoft.com/office/drawing/2014/main" id="{97086AFF-1A0D-427E-BF33-347245CCFE52}"/>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9" name="Group 11">
            <a:extLst>
              <a:ext uri="{FF2B5EF4-FFF2-40B4-BE49-F238E27FC236}">
                <a16:creationId xmlns:a16="http://schemas.microsoft.com/office/drawing/2014/main" id="{16EC9755-94AC-4BE1-832E-44D8537BD089}"/>
              </a:ext>
            </a:extLst>
          </p:cNvPr>
          <p:cNvGrpSpPr/>
          <p:nvPr/>
        </p:nvGrpSpPr>
        <p:grpSpPr>
          <a:xfrm rot="5400000">
            <a:off x="10340248" y="458914"/>
            <a:ext cx="1301806" cy="364929"/>
            <a:chOff x="0" y="0"/>
            <a:chExt cx="2038705" cy="571500"/>
          </a:xfrm>
        </p:grpSpPr>
        <p:sp>
          <p:nvSpPr>
            <p:cNvPr id="40" name="Freeform 12">
              <a:extLst>
                <a:ext uri="{FF2B5EF4-FFF2-40B4-BE49-F238E27FC236}">
                  <a16:creationId xmlns:a16="http://schemas.microsoft.com/office/drawing/2014/main" id="{FF53831C-1F79-4478-A232-2DAECDBBC31F}"/>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41" name="Group 13">
            <a:extLst>
              <a:ext uri="{FF2B5EF4-FFF2-40B4-BE49-F238E27FC236}">
                <a16:creationId xmlns:a16="http://schemas.microsoft.com/office/drawing/2014/main" id="{2138BD51-7DC1-4619-B542-ECA3E6009C6F}"/>
              </a:ext>
            </a:extLst>
          </p:cNvPr>
          <p:cNvGrpSpPr/>
          <p:nvPr/>
        </p:nvGrpSpPr>
        <p:grpSpPr>
          <a:xfrm rot="5400000">
            <a:off x="14034549" y="468439"/>
            <a:ext cx="1301806" cy="364929"/>
            <a:chOff x="0" y="0"/>
            <a:chExt cx="2038705" cy="571500"/>
          </a:xfrm>
        </p:grpSpPr>
        <p:sp>
          <p:nvSpPr>
            <p:cNvPr id="42" name="Freeform 14">
              <a:extLst>
                <a:ext uri="{FF2B5EF4-FFF2-40B4-BE49-F238E27FC236}">
                  <a16:creationId xmlns:a16="http://schemas.microsoft.com/office/drawing/2014/main" id="{9CDBB734-FAE1-45D6-9F06-5A21D1A12E8B}"/>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43" name="TextBox 16">
            <a:extLst>
              <a:ext uri="{FF2B5EF4-FFF2-40B4-BE49-F238E27FC236}">
                <a16:creationId xmlns:a16="http://schemas.microsoft.com/office/drawing/2014/main" id="{0E87D6DC-EC05-4AE3-BB3F-E9E52A230655}"/>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44" name="TextBox 17">
            <a:extLst>
              <a:ext uri="{FF2B5EF4-FFF2-40B4-BE49-F238E27FC236}">
                <a16:creationId xmlns:a16="http://schemas.microsoft.com/office/drawing/2014/main" id="{C805E4E4-2439-43A7-9611-7261E7A4BE68}"/>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45" name="TextBox 18">
            <a:extLst>
              <a:ext uri="{FF2B5EF4-FFF2-40B4-BE49-F238E27FC236}">
                <a16:creationId xmlns:a16="http://schemas.microsoft.com/office/drawing/2014/main" id="{59C77D4B-7D94-4A34-961B-351A5D8F180E}"/>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6" name="TextBox 19">
            <a:extLst>
              <a:ext uri="{FF2B5EF4-FFF2-40B4-BE49-F238E27FC236}">
                <a16:creationId xmlns:a16="http://schemas.microsoft.com/office/drawing/2014/main" id="{45366C76-F28C-49C7-860B-EF64538A7730}"/>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7" name="TextBox 22">
            <a:extLst>
              <a:ext uri="{FF2B5EF4-FFF2-40B4-BE49-F238E27FC236}">
                <a16:creationId xmlns:a16="http://schemas.microsoft.com/office/drawing/2014/main" id="{151BB746-53DF-4B37-8BAF-E82877DD9E71}"/>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pic>
        <p:nvPicPr>
          <p:cNvPr id="48" name="Picture 47">
            <a:extLst>
              <a:ext uri="{FF2B5EF4-FFF2-40B4-BE49-F238E27FC236}">
                <a16:creationId xmlns:a16="http://schemas.microsoft.com/office/drawing/2014/main" id="{FE7AC881-07C6-4438-ABE6-01A6A6453729}"/>
              </a:ext>
            </a:extLst>
          </p:cNvPr>
          <p:cNvPicPr>
            <a:picLocks noChangeAspect="1"/>
          </p:cNvPicPr>
          <p:nvPr/>
        </p:nvPicPr>
        <p:blipFill>
          <a:blip r:embed="rId3"/>
          <a:stretch>
            <a:fillRect/>
          </a:stretch>
        </p:blipFill>
        <p:spPr>
          <a:xfrm>
            <a:off x="12310530" y="1195679"/>
            <a:ext cx="1066800" cy="1270747"/>
          </a:xfrm>
          <a:prstGeom prst="rect">
            <a:avLst/>
          </a:prstGeom>
        </p:spPr>
      </p:pic>
      <p:sp>
        <p:nvSpPr>
          <p:cNvPr id="26" name="TextBox 20">
            <a:extLst>
              <a:ext uri="{FF2B5EF4-FFF2-40B4-BE49-F238E27FC236}">
                <a16:creationId xmlns:a16="http://schemas.microsoft.com/office/drawing/2014/main" id="{8BC6BA86-CEAD-4A8D-AB23-0010986C7B96}"/>
              </a:ext>
            </a:extLst>
          </p:cNvPr>
          <p:cNvSpPr txBox="1"/>
          <p:nvPr/>
        </p:nvSpPr>
        <p:spPr>
          <a:xfrm>
            <a:off x="1791377" y="2084588"/>
            <a:ext cx="6046914" cy="563488"/>
          </a:xfrm>
          <a:prstGeom prst="rect">
            <a:avLst/>
          </a:prstGeom>
        </p:spPr>
        <p:txBody>
          <a:bodyPr wrap="square" lIns="0" tIns="0" rIns="0" bIns="0" rtlCol="0" anchor="t">
            <a:spAutoFit/>
          </a:bodyPr>
          <a:lstStyle/>
          <a:p>
            <a:pPr>
              <a:lnSpc>
                <a:spcPts val="5040"/>
              </a:lnSpc>
            </a:pPr>
            <a:r>
              <a:rPr lang="en-US" sz="2400" b="1" dirty="0">
                <a:latin typeface="Aileron Regular" panose="020B0604020202020204" charset="0"/>
              </a:rPr>
              <a:t>Gestion du </a:t>
            </a:r>
            <a:r>
              <a:rPr lang="en-US" sz="2400" b="1" dirty="0" err="1">
                <a:latin typeface="Aileron Regular" panose="020B0604020202020204" charset="0"/>
              </a:rPr>
              <a:t>projet</a:t>
            </a:r>
            <a:r>
              <a:rPr lang="en-US" sz="2400" b="1" dirty="0">
                <a:latin typeface="Aileron Regular" panose="020B0604020202020204" charset="0"/>
              </a:rPr>
              <a:t> :</a:t>
            </a:r>
          </a:p>
        </p:txBody>
      </p:sp>
      <p:pic>
        <p:nvPicPr>
          <p:cNvPr id="27" name="Picture 17">
            <a:extLst>
              <a:ext uri="{FF2B5EF4-FFF2-40B4-BE49-F238E27FC236}">
                <a16:creationId xmlns:a16="http://schemas.microsoft.com/office/drawing/2014/main" id="{3D9210A5-071A-4122-A6C2-23A82E6E9757}"/>
              </a:ext>
            </a:extLst>
          </p:cNvPr>
          <p:cNvPicPr>
            <a:picLocks noChangeAspect="1"/>
          </p:cNvPicPr>
          <p:nvPr/>
        </p:nvPicPr>
        <p:blipFill>
          <a:blip r:embed="rId4">
            <a:alphaModFix amt="52000"/>
          </a:blip>
          <a:srcRect/>
          <a:stretch>
            <a:fillRect/>
          </a:stretch>
        </p:blipFill>
        <p:spPr>
          <a:xfrm>
            <a:off x="690502" y="1678535"/>
            <a:ext cx="283987" cy="464602"/>
          </a:xfrm>
          <a:prstGeom prst="rect">
            <a:avLst/>
          </a:prstGeom>
        </p:spPr>
      </p:pic>
      <p:sp>
        <p:nvSpPr>
          <p:cNvPr id="28" name="TextBox 24">
            <a:extLst>
              <a:ext uri="{FF2B5EF4-FFF2-40B4-BE49-F238E27FC236}">
                <a16:creationId xmlns:a16="http://schemas.microsoft.com/office/drawing/2014/main" id="{1DE60972-9D06-4F0A-B4A6-F4D542B6F286}"/>
              </a:ext>
            </a:extLst>
          </p:cNvPr>
          <p:cNvSpPr txBox="1"/>
          <p:nvPr/>
        </p:nvSpPr>
        <p:spPr>
          <a:xfrm>
            <a:off x="1268985" y="1576042"/>
            <a:ext cx="6046914" cy="587084"/>
          </a:xfrm>
          <a:prstGeom prst="rect">
            <a:avLst/>
          </a:prstGeom>
        </p:spPr>
        <p:txBody>
          <a:bodyPr lIns="0" tIns="0" rIns="0" bIns="0" rtlCol="0" anchor="t">
            <a:spAutoFit/>
          </a:bodyPr>
          <a:lstStyle/>
          <a:p>
            <a:pPr>
              <a:lnSpc>
                <a:spcPts val="5040"/>
              </a:lnSpc>
            </a:pPr>
            <a:r>
              <a:rPr lang="en-US" sz="3600" dirty="0" err="1">
                <a:solidFill>
                  <a:srgbClr val="286A6C"/>
                </a:solidFill>
                <a:latin typeface="Aileron Regular Bold"/>
              </a:rPr>
              <a:t>Projets</a:t>
            </a:r>
            <a:r>
              <a:rPr lang="en-US" sz="3600" dirty="0">
                <a:solidFill>
                  <a:srgbClr val="286A6C"/>
                </a:solidFill>
                <a:latin typeface="Aileron Regular Bold"/>
              </a:rPr>
              <a:t> </a:t>
            </a:r>
            <a:r>
              <a:rPr lang="en-US" sz="3600" dirty="0" err="1">
                <a:solidFill>
                  <a:srgbClr val="286A6C"/>
                </a:solidFill>
                <a:latin typeface="Aileron Regular Bold"/>
              </a:rPr>
              <a:t>réalisés</a:t>
            </a:r>
            <a:endParaRPr lang="en-US" sz="3600" dirty="0">
              <a:solidFill>
                <a:srgbClr val="286A6C"/>
              </a:solidFill>
              <a:latin typeface="Aileron Regular Bo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8"/>
          <p:cNvPicPr>
            <a:picLocks noChangeAspect="1"/>
          </p:cNvPicPr>
          <p:nvPr/>
        </p:nvPicPr>
        <p:blipFill>
          <a:blip r:embed="rId2">
            <a:alphaModFix amt="52000"/>
          </a:blip>
          <a:srcRect/>
          <a:stretch>
            <a:fillRect/>
          </a:stretch>
        </p:blipFill>
        <p:spPr>
          <a:xfrm>
            <a:off x="690502" y="1678535"/>
            <a:ext cx="283987" cy="464602"/>
          </a:xfrm>
          <a:prstGeom prst="rect">
            <a:avLst/>
          </a:prstGeom>
        </p:spPr>
      </p:pic>
      <p:pic>
        <p:nvPicPr>
          <p:cNvPr id="19" name="Picture 19"/>
          <p:cNvPicPr>
            <a:picLocks noChangeAspect="1"/>
          </p:cNvPicPr>
          <p:nvPr/>
        </p:nvPicPr>
        <p:blipFill>
          <a:blip r:embed="rId3"/>
          <a:srcRect/>
          <a:stretch>
            <a:fillRect/>
          </a:stretch>
        </p:blipFill>
        <p:spPr>
          <a:xfrm>
            <a:off x="1942656" y="4232318"/>
            <a:ext cx="1899506" cy="1872753"/>
          </a:xfrm>
          <a:prstGeom prst="rect">
            <a:avLst/>
          </a:prstGeom>
        </p:spPr>
      </p:pic>
      <p:pic>
        <p:nvPicPr>
          <p:cNvPr id="20" name="Picture 20"/>
          <p:cNvPicPr>
            <a:picLocks noChangeAspect="1"/>
          </p:cNvPicPr>
          <p:nvPr/>
        </p:nvPicPr>
        <p:blipFill>
          <a:blip r:embed="rId4"/>
          <a:srcRect/>
          <a:stretch>
            <a:fillRect/>
          </a:stretch>
        </p:blipFill>
        <p:spPr>
          <a:xfrm>
            <a:off x="12295946" y="4745274"/>
            <a:ext cx="5021804" cy="1512818"/>
          </a:xfrm>
          <a:prstGeom prst="rect">
            <a:avLst/>
          </a:prstGeom>
        </p:spPr>
      </p:pic>
      <p:pic>
        <p:nvPicPr>
          <p:cNvPr id="21" name="Picture 21"/>
          <p:cNvPicPr>
            <a:picLocks noChangeAspect="1"/>
          </p:cNvPicPr>
          <p:nvPr/>
        </p:nvPicPr>
        <p:blipFill>
          <a:blip r:embed="rId5"/>
          <a:srcRect l="24648" t="9142" r="28710" b="18423"/>
          <a:stretch>
            <a:fillRect/>
          </a:stretch>
        </p:blipFill>
        <p:spPr>
          <a:xfrm>
            <a:off x="8763000" y="3918470"/>
            <a:ext cx="2757673" cy="2309271"/>
          </a:xfrm>
          <a:prstGeom prst="rect">
            <a:avLst/>
          </a:prstGeom>
        </p:spPr>
      </p:pic>
      <p:pic>
        <p:nvPicPr>
          <p:cNvPr id="22" name="Picture 22"/>
          <p:cNvPicPr>
            <a:picLocks noChangeAspect="1"/>
          </p:cNvPicPr>
          <p:nvPr/>
        </p:nvPicPr>
        <p:blipFill>
          <a:blip r:embed="rId6"/>
          <a:srcRect l="3820" t="16119" b="17982"/>
          <a:stretch>
            <a:fillRect/>
          </a:stretch>
        </p:blipFill>
        <p:spPr>
          <a:xfrm>
            <a:off x="4154140" y="6656318"/>
            <a:ext cx="5176612" cy="1891643"/>
          </a:xfrm>
          <a:prstGeom prst="rect">
            <a:avLst/>
          </a:prstGeom>
        </p:spPr>
      </p:pic>
      <p:pic>
        <p:nvPicPr>
          <p:cNvPr id="23" name="Picture 23"/>
          <p:cNvPicPr>
            <a:picLocks noChangeAspect="1"/>
          </p:cNvPicPr>
          <p:nvPr/>
        </p:nvPicPr>
        <p:blipFill>
          <a:blip r:embed="rId7"/>
          <a:srcRect/>
          <a:stretch>
            <a:fillRect/>
          </a:stretch>
        </p:blipFill>
        <p:spPr>
          <a:xfrm>
            <a:off x="5647425" y="3321137"/>
            <a:ext cx="1822363" cy="1822363"/>
          </a:xfrm>
          <a:prstGeom prst="rect">
            <a:avLst/>
          </a:prstGeom>
        </p:spPr>
      </p:pic>
      <p:pic>
        <p:nvPicPr>
          <p:cNvPr id="24" name="Picture 24"/>
          <p:cNvPicPr>
            <a:picLocks noChangeAspect="1"/>
          </p:cNvPicPr>
          <p:nvPr/>
        </p:nvPicPr>
        <p:blipFill>
          <a:blip r:embed="rId8"/>
          <a:srcRect/>
          <a:stretch>
            <a:fillRect/>
          </a:stretch>
        </p:blipFill>
        <p:spPr>
          <a:xfrm>
            <a:off x="11857665" y="7136278"/>
            <a:ext cx="2342273" cy="2342273"/>
          </a:xfrm>
          <a:prstGeom prst="rect">
            <a:avLst/>
          </a:prstGeom>
        </p:spPr>
      </p:pic>
      <p:sp>
        <p:nvSpPr>
          <p:cNvPr id="30" name="TextBox 30"/>
          <p:cNvSpPr txBox="1"/>
          <p:nvPr/>
        </p:nvSpPr>
        <p:spPr>
          <a:xfrm>
            <a:off x="1268985" y="1576042"/>
            <a:ext cx="6289675" cy="619760"/>
          </a:xfrm>
          <a:prstGeom prst="rect">
            <a:avLst/>
          </a:prstGeom>
        </p:spPr>
        <p:txBody>
          <a:bodyPr lIns="0" tIns="0" rIns="0" bIns="0" rtlCol="0" anchor="t">
            <a:spAutoFit/>
          </a:bodyPr>
          <a:lstStyle/>
          <a:p>
            <a:pPr>
              <a:lnSpc>
                <a:spcPts val="5040"/>
              </a:lnSpc>
            </a:pPr>
            <a:r>
              <a:rPr lang="en-US" sz="3600">
                <a:solidFill>
                  <a:srgbClr val="286A6C"/>
                </a:solidFill>
                <a:latin typeface="Aileron Regular Bold"/>
              </a:rPr>
              <a:t>Technologies utilisées</a:t>
            </a:r>
          </a:p>
        </p:txBody>
      </p:sp>
      <p:sp>
        <p:nvSpPr>
          <p:cNvPr id="31" name="TextBox 30">
            <a:extLst>
              <a:ext uri="{FF2B5EF4-FFF2-40B4-BE49-F238E27FC236}">
                <a16:creationId xmlns:a16="http://schemas.microsoft.com/office/drawing/2014/main" id="{D66891D8-3268-483A-95F6-44BF55BCB5E2}"/>
              </a:ext>
            </a:extLst>
          </p:cNvPr>
          <p:cNvSpPr txBox="1"/>
          <p:nvPr/>
        </p:nvSpPr>
        <p:spPr>
          <a:xfrm>
            <a:off x="8563262" y="5501683"/>
            <a:ext cx="2362200" cy="553998"/>
          </a:xfrm>
          <a:prstGeom prst="rect">
            <a:avLst/>
          </a:prstGeom>
          <a:noFill/>
        </p:spPr>
        <p:txBody>
          <a:bodyPr wrap="square" rtlCol="0">
            <a:spAutoFit/>
          </a:bodyPr>
          <a:lstStyle/>
          <a:p>
            <a:pPr algn="ctr"/>
            <a:r>
              <a:rPr lang="fr-FR" sz="3000" b="1" dirty="0">
                <a:solidFill>
                  <a:schemeClr val="bg1"/>
                </a:solidFill>
              </a:rPr>
              <a:t>VBA</a:t>
            </a:r>
          </a:p>
        </p:txBody>
      </p:sp>
      <p:sp>
        <p:nvSpPr>
          <p:cNvPr id="35" name="Slide Number Placeholder 34">
            <a:extLst>
              <a:ext uri="{FF2B5EF4-FFF2-40B4-BE49-F238E27FC236}">
                <a16:creationId xmlns:a16="http://schemas.microsoft.com/office/drawing/2014/main" id="{8E1C3E08-2F62-4923-85C9-77CE1457F8F8}"/>
              </a:ext>
            </a:extLst>
          </p:cNvPr>
          <p:cNvSpPr>
            <a:spLocks noGrp="1"/>
          </p:cNvSpPr>
          <p:nvPr>
            <p:ph type="sldNum" sz="quarter" idx="12"/>
          </p:nvPr>
        </p:nvSpPr>
        <p:spPr/>
        <p:txBody>
          <a:bodyPr/>
          <a:lstStyle/>
          <a:p>
            <a:fld id="{B6F15528-21DE-4FAA-801E-634DDDAF4B2B}" type="slidenum">
              <a:rPr lang="en-US" smtClean="0"/>
              <a:pPr/>
              <a:t>36</a:t>
            </a:fld>
            <a:endParaRPr lang="en-US" dirty="0"/>
          </a:p>
        </p:txBody>
      </p:sp>
      <p:sp>
        <p:nvSpPr>
          <p:cNvPr id="36" name="AutoShape 2">
            <a:extLst>
              <a:ext uri="{FF2B5EF4-FFF2-40B4-BE49-F238E27FC236}">
                <a16:creationId xmlns:a16="http://schemas.microsoft.com/office/drawing/2014/main" id="{1F3089A9-B4A0-4013-8052-88168108571F}"/>
              </a:ext>
            </a:extLst>
          </p:cNvPr>
          <p:cNvSpPr/>
          <p:nvPr/>
        </p:nvSpPr>
        <p:spPr>
          <a:xfrm>
            <a:off x="0" y="-8092"/>
            <a:ext cx="3656202" cy="1301806"/>
          </a:xfrm>
          <a:prstGeom prst="rect">
            <a:avLst/>
          </a:prstGeom>
          <a:solidFill>
            <a:srgbClr val="9AC026">
              <a:alpha val="80000"/>
            </a:srgbClr>
          </a:solidFill>
        </p:spPr>
      </p:sp>
      <p:sp>
        <p:nvSpPr>
          <p:cNvPr id="37" name="AutoShape 3">
            <a:extLst>
              <a:ext uri="{FF2B5EF4-FFF2-40B4-BE49-F238E27FC236}">
                <a16:creationId xmlns:a16="http://schemas.microsoft.com/office/drawing/2014/main" id="{92E83576-9DE3-4444-AD79-692533C8B984}"/>
              </a:ext>
            </a:extLst>
          </p:cNvPr>
          <p:cNvSpPr/>
          <p:nvPr/>
        </p:nvSpPr>
        <p:spPr>
          <a:xfrm>
            <a:off x="3659698" y="0"/>
            <a:ext cx="3656202" cy="1301806"/>
          </a:xfrm>
          <a:prstGeom prst="rect">
            <a:avLst/>
          </a:prstGeom>
          <a:solidFill>
            <a:srgbClr val="9AC026">
              <a:alpha val="80000"/>
            </a:srgbClr>
          </a:solidFill>
        </p:spPr>
      </p:sp>
      <p:sp>
        <p:nvSpPr>
          <p:cNvPr id="38" name="AutoShape 4">
            <a:extLst>
              <a:ext uri="{FF2B5EF4-FFF2-40B4-BE49-F238E27FC236}">
                <a16:creationId xmlns:a16="http://schemas.microsoft.com/office/drawing/2014/main" id="{3AD17C96-63B0-43B8-AA72-AD86F58FD37A}"/>
              </a:ext>
            </a:extLst>
          </p:cNvPr>
          <p:cNvSpPr/>
          <p:nvPr/>
        </p:nvSpPr>
        <p:spPr>
          <a:xfrm>
            <a:off x="7315899" y="-9525"/>
            <a:ext cx="3656202" cy="1301806"/>
          </a:xfrm>
          <a:prstGeom prst="rect">
            <a:avLst/>
          </a:prstGeom>
          <a:solidFill>
            <a:srgbClr val="9AC026">
              <a:alpha val="80784"/>
            </a:srgbClr>
          </a:solidFill>
        </p:spPr>
      </p:sp>
      <p:sp>
        <p:nvSpPr>
          <p:cNvPr id="39" name="AutoShape 5">
            <a:extLst>
              <a:ext uri="{FF2B5EF4-FFF2-40B4-BE49-F238E27FC236}">
                <a16:creationId xmlns:a16="http://schemas.microsoft.com/office/drawing/2014/main" id="{6CDE3F19-676D-41CD-BE1B-10982AB53ADA}"/>
              </a:ext>
            </a:extLst>
          </p:cNvPr>
          <p:cNvSpPr/>
          <p:nvPr/>
        </p:nvSpPr>
        <p:spPr>
          <a:xfrm>
            <a:off x="11010201" y="-9525"/>
            <a:ext cx="3656202" cy="2587428"/>
          </a:xfrm>
          <a:prstGeom prst="rect">
            <a:avLst/>
          </a:prstGeom>
          <a:solidFill>
            <a:srgbClr val="9AC026"/>
          </a:solidFill>
        </p:spPr>
      </p:sp>
      <p:sp>
        <p:nvSpPr>
          <p:cNvPr id="40" name="AutoShape 6">
            <a:extLst>
              <a:ext uri="{FF2B5EF4-FFF2-40B4-BE49-F238E27FC236}">
                <a16:creationId xmlns:a16="http://schemas.microsoft.com/office/drawing/2014/main" id="{984A08E7-8F1D-432F-997E-0B0B0B93CE9C}"/>
              </a:ext>
            </a:extLst>
          </p:cNvPr>
          <p:cNvSpPr/>
          <p:nvPr/>
        </p:nvSpPr>
        <p:spPr>
          <a:xfrm>
            <a:off x="14631798" y="0"/>
            <a:ext cx="3656202" cy="1301806"/>
          </a:xfrm>
          <a:prstGeom prst="rect">
            <a:avLst/>
          </a:prstGeom>
          <a:solidFill>
            <a:srgbClr val="9AC026">
              <a:alpha val="80000"/>
            </a:srgbClr>
          </a:solidFill>
        </p:spPr>
      </p:sp>
      <p:grpSp>
        <p:nvGrpSpPr>
          <p:cNvPr id="41" name="Group 7">
            <a:extLst>
              <a:ext uri="{FF2B5EF4-FFF2-40B4-BE49-F238E27FC236}">
                <a16:creationId xmlns:a16="http://schemas.microsoft.com/office/drawing/2014/main" id="{95950447-65F0-4820-9966-81275344BCAA}"/>
              </a:ext>
            </a:extLst>
          </p:cNvPr>
          <p:cNvGrpSpPr/>
          <p:nvPr/>
        </p:nvGrpSpPr>
        <p:grpSpPr>
          <a:xfrm rot="5400000">
            <a:off x="2938624" y="468439"/>
            <a:ext cx="1301806" cy="364929"/>
            <a:chOff x="0" y="0"/>
            <a:chExt cx="2038705" cy="571500"/>
          </a:xfrm>
        </p:grpSpPr>
        <p:sp>
          <p:nvSpPr>
            <p:cNvPr id="42" name="Freeform 8">
              <a:extLst>
                <a:ext uri="{FF2B5EF4-FFF2-40B4-BE49-F238E27FC236}">
                  <a16:creationId xmlns:a16="http://schemas.microsoft.com/office/drawing/2014/main" id="{DC9D5DB2-C5C0-4BBA-9C5F-D211923CB051}"/>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43" name="Group 9">
            <a:extLst>
              <a:ext uri="{FF2B5EF4-FFF2-40B4-BE49-F238E27FC236}">
                <a16:creationId xmlns:a16="http://schemas.microsoft.com/office/drawing/2014/main" id="{F4A2C38E-DF67-4E37-BEB1-7C60B0A04878}"/>
              </a:ext>
            </a:extLst>
          </p:cNvPr>
          <p:cNvGrpSpPr/>
          <p:nvPr/>
        </p:nvGrpSpPr>
        <p:grpSpPr>
          <a:xfrm rot="5400000">
            <a:off x="6636421" y="468439"/>
            <a:ext cx="1301806" cy="364929"/>
            <a:chOff x="0" y="0"/>
            <a:chExt cx="2038705" cy="571500"/>
          </a:xfrm>
        </p:grpSpPr>
        <p:sp>
          <p:nvSpPr>
            <p:cNvPr id="44" name="Freeform 10">
              <a:extLst>
                <a:ext uri="{FF2B5EF4-FFF2-40B4-BE49-F238E27FC236}">
                  <a16:creationId xmlns:a16="http://schemas.microsoft.com/office/drawing/2014/main" id="{6FB21BE8-FDE9-4F19-946B-C56F9D19C73E}"/>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45" name="Group 11">
            <a:extLst>
              <a:ext uri="{FF2B5EF4-FFF2-40B4-BE49-F238E27FC236}">
                <a16:creationId xmlns:a16="http://schemas.microsoft.com/office/drawing/2014/main" id="{77D11A27-D571-415B-8FC5-8BBF33139A76}"/>
              </a:ext>
            </a:extLst>
          </p:cNvPr>
          <p:cNvGrpSpPr/>
          <p:nvPr/>
        </p:nvGrpSpPr>
        <p:grpSpPr>
          <a:xfrm rot="5400000">
            <a:off x="10340248" y="458914"/>
            <a:ext cx="1301806" cy="364929"/>
            <a:chOff x="0" y="0"/>
            <a:chExt cx="2038705" cy="571500"/>
          </a:xfrm>
        </p:grpSpPr>
        <p:sp>
          <p:nvSpPr>
            <p:cNvPr id="46" name="Freeform 12">
              <a:extLst>
                <a:ext uri="{FF2B5EF4-FFF2-40B4-BE49-F238E27FC236}">
                  <a16:creationId xmlns:a16="http://schemas.microsoft.com/office/drawing/2014/main" id="{ABC4D1D5-5E4A-4454-90A4-B3DE5E056D88}"/>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47" name="Group 13">
            <a:extLst>
              <a:ext uri="{FF2B5EF4-FFF2-40B4-BE49-F238E27FC236}">
                <a16:creationId xmlns:a16="http://schemas.microsoft.com/office/drawing/2014/main" id="{2E04A1E2-310E-41AD-A0B9-454F23684AE8}"/>
              </a:ext>
            </a:extLst>
          </p:cNvPr>
          <p:cNvGrpSpPr/>
          <p:nvPr/>
        </p:nvGrpSpPr>
        <p:grpSpPr>
          <a:xfrm rot="5400000">
            <a:off x="14034549" y="468439"/>
            <a:ext cx="1301806" cy="364929"/>
            <a:chOff x="0" y="0"/>
            <a:chExt cx="2038705" cy="571500"/>
          </a:xfrm>
        </p:grpSpPr>
        <p:sp>
          <p:nvSpPr>
            <p:cNvPr id="48" name="Freeform 14">
              <a:extLst>
                <a:ext uri="{FF2B5EF4-FFF2-40B4-BE49-F238E27FC236}">
                  <a16:creationId xmlns:a16="http://schemas.microsoft.com/office/drawing/2014/main" id="{E7E4CD8E-C984-4377-BC0C-C5ACB542F4E1}"/>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49" name="TextBox 16">
            <a:extLst>
              <a:ext uri="{FF2B5EF4-FFF2-40B4-BE49-F238E27FC236}">
                <a16:creationId xmlns:a16="http://schemas.microsoft.com/office/drawing/2014/main" id="{1FF98EEB-7418-4094-A95A-C1C658DE5FE4}"/>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50" name="TextBox 17">
            <a:extLst>
              <a:ext uri="{FF2B5EF4-FFF2-40B4-BE49-F238E27FC236}">
                <a16:creationId xmlns:a16="http://schemas.microsoft.com/office/drawing/2014/main" id="{CF40285D-4B18-4766-8D7F-1A57B35F321F}"/>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51" name="TextBox 18">
            <a:extLst>
              <a:ext uri="{FF2B5EF4-FFF2-40B4-BE49-F238E27FC236}">
                <a16:creationId xmlns:a16="http://schemas.microsoft.com/office/drawing/2014/main" id="{91F7EF57-5453-4401-82DB-BBA70C317C53}"/>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52" name="TextBox 19">
            <a:extLst>
              <a:ext uri="{FF2B5EF4-FFF2-40B4-BE49-F238E27FC236}">
                <a16:creationId xmlns:a16="http://schemas.microsoft.com/office/drawing/2014/main" id="{6F9C6BE4-3B12-48F5-B4B6-A3084B5D5562}"/>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53" name="TextBox 22">
            <a:extLst>
              <a:ext uri="{FF2B5EF4-FFF2-40B4-BE49-F238E27FC236}">
                <a16:creationId xmlns:a16="http://schemas.microsoft.com/office/drawing/2014/main" id="{5C1E9179-FD36-47D7-B876-E2D0A4814E26}"/>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pic>
        <p:nvPicPr>
          <p:cNvPr id="54" name="Picture 53">
            <a:extLst>
              <a:ext uri="{FF2B5EF4-FFF2-40B4-BE49-F238E27FC236}">
                <a16:creationId xmlns:a16="http://schemas.microsoft.com/office/drawing/2014/main" id="{3DBFED72-41C6-43CB-BCB5-ADED3E0276D7}"/>
              </a:ext>
            </a:extLst>
          </p:cNvPr>
          <p:cNvPicPr>
            <a:picLocks noChangeAspect="1"/>
          </p:cNvPicPr>
          <p:nvPr/>
        </p:nvPicPr>
        <p:blipFill>
          <a:blip r:embed="rId9"/>
          <a:stretch>
            <a:fillRect/>
          </a:stretch>
        </p:blipFill>
        <p:spPr>
          <a:xfrm>
            <a:off x="12310530" y="1195679"/>
            <a:ext cx="1066800" cy="127074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AutoShape 7">
            <a:extLst>
              <a:ext uri="{FF2B5EF4-FFF2-40B4-BE49-F238E27FC236}">
                <a16:creationId xmlns:a16="http://schemas.microsoft.com/office/drawing/2014/main" id="{03371767-D685-4DC5-B0D2-AC8427C42A5E}"/>
              </a:ext>
            </a:extLst>
          </p:cNvPr>
          <p:cNvSpPr/>
          <p:nvPr/>
        </p:nvSpPr>
        <p:spPr>
          <a:xfrm>
            <a:off x="14622671" y="0"/>
            <a:ext cx="3656202" cy="2587428"/>
          </a:xfrm>
          <a:prstGeom prst="rect">
            <a:avLst/>
          </a:prstGeom>
          <a:solidFill>
            <a:srgbClr val="9AC026"/>
          </a:solidFill>
        </p:spPr>
      </p:sp>
      <p:sp>
        <p:nvSpPr>
          <p:cNvPr id="4" name="AutoShape 4"/>
          <p:cNvSpPr/>
          <p:nvPr/>
        </p:nvSpPr>
        <p:spPr>
          <a:xfrm>
            <a:off x="0" y="1433"/>
            <a:ext cx="3656202" cy="1301806"/>
          </a:xfrm>
          <a:prstGeom prst="rect">
            <a:avLst/>
          </a:prstGeom>
          <a:solidFill>
            <a:srgbClr val="9AC026">
              <a:alpha val="80000"/>
            </a:srgbClr>
          </a:solidFill>
        </p:spPr>
      </p:sp>
      <p:sp>
        <p:nvSpPr>
          <p:cNvPr id="5" name="AutoShape 5"/>
          <p:cNvSpPr/>
          <p:nvPr/>
        </p:nvSpPr>
        <p:spPr>
          <a:xfrm>
            <a:off x="3659698" y="9525"/>
            <a:ext cx="3656202" cy="1301806"/>
          </a:xfrm>
          <a:prstGeom prst="rect">
            <a:avLst/>
          </a:prstGeom>
          <a:solidFill>
            <a:srgbClr val="9AC026">
              <a:alpha val="80000"/>
            </a:srgbClr>
          </a:solidFill>
        </p:spPr>
      </p:sp>
      <p:sp>
        <p:nvSpPr>
          <p:cNvPr id="6" name="AutoShape 6"/>
          <p:cNvSpPr/>
          <p:nvPr/>
        </p:nvSpPr>
        <p:spPr>
          <a:xfrm>
            <a:off x="7315899" y="0"/>
            <a:ext cx="3656202" cy="1301806"/>
          </a:xfrm>
          <a:prstGeom prst="rect">
            <a:avLst/>
          </a:prstGeom>
          <a:solidFill>
            <a:srgbClr val="9AC026">
              <a:alpha val="80784"/>
            </a:srgbClr>
          </a:solidFill>
        </p:spPr>
      </p:sp>
      <p:sp>
        <p:nvSpPr>
          <p:cNvPr id="8" name="AutoShape 8"/>
          <p:cNvSpPr/>
          <p:nvPr/>
        </p:nvSpPr>
        <p:spPr>
          <a:xfrm>
            <a:off x="10981213" y="0"/>
            <a:ext cx="3656202" cy="1301806"/>
          </a:xfrm>
          <a:prstGeom prst="rect">
            <a:avLst/>
          </a:prstGeom>
          <a:solidFill>
            <a:srgbClr val="9AC026">
              <a:alpha val="80000"/>
            </a:srgbClr>
          </a:solidFill>
        </p:spPr>
      </p:sp>
      <p:grpSp>
        <p:nvGrpSpPr>
          <p:cNvPr id="9" name="Group 9"/>
          <p:cNvGrpSpPr/>
          <p:nvPr/>
        </p:nvGrpSpPr>
        <p:grpSpPr>
          <a:xfrm rot="5400000">
            <a:off x="2938624" y="477964"/>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6636421" y="477964"/>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0340248"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5" name="Group 15"/>
          <p:cNvGrpSpPr/>
          <p:nvPr/>
        </p:nvGrpSpPr>
        <p:grpSpPr>
          <a:xfrm rot="5400000">
            <a:off x="13950399" y="468438"/>
            <a:ext cx="1301806" cy="364929"/>
            <a:chOff x="0" y="0"/>
            <a:chExt cx="2038705" cy="571500"/>
          </a:xfrm>
        </p:grpSpPr>
        <p:sp>
          <p:nvSpPr>
            <p:cNvPr id="16" name="Freeform 16"/>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25" name="TextBox 25"/>
          <p:cNvSpPr txBox="1"/>
          <p:nvPr/>
        </p:nvSpPr>
        <p:spPr>
          <a:xfrm>
            <a:off x="175692" y="195205"/>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6" name="TextBox 26"/>
          <p:cNvSpPr txBox="1"/>
          <p:nvPr/>
        </p:nvSpPr>
        <p:spPr>
          <a:xfrm>
            <a:off x="3842162" y="211737"/>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27" name="TextBox 27"/>
          <p:cNvSpPr txBox="1"/>
          <p:nvPr/>
        </p:nvSpPr>
        <p:spPr>
          <a:xfrm>
            <a:off x="7553763"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8" name="TextBox 28"/>
          <p:cNvSpPr txBox="1"/>
          <p:nvPr/>
        </p:nvSpPr>
        <p:spPr>
          <a:xfrm>
            <a:off x="11182964" y="176155"/>
            <a:ext cx="3354686" cy="838948"/>
          </a:xfrm>
          <a:prstGeom prst="rect">
            <a:avLst/>
          </a:prstGeom>
        </p:spPr>
        <p:txBody>
          <a:bodyPr wrap="square" lIns="0" tIns="0" rIns="0" bIns="0" rtlCol="0" anchor="t">
            <a:spAutoFit/>
          </a:bodyPr>
          <a:lstStyle/>
          <a:p>
            <a:pPr algn="ctr">
              <a:lnSpc>
                <a:spcPts val="3354"/>
              </a:lnSpc>
              <a:spcBef>
                <a:spcPct val="0"/>
              </a:spcBef>
            </a:pPr>
            <a:r>
              <a:rPr lang="en-US" sz="2600" spc="101" dirty="0" err="1">
                <a:solidFill>
                  <a:srgbClr val="FFFFFF"/>
                </a:solidFill>
                <a:latin typeface="Arimo"/>
              </a:rPr>
              <a:t>Tâches</a:t>
            </a:r>
            <a:r>
              <a:rPr lang="en-US" sz="2600" spc="101" dirty="0">
                <a:solidFill>
                  <a:srgbClr val="FFFFFF"/>
                </a:solidFill>
                <a:latin typeface="Arimo"/>
              </a:rPr>
              <a:t> </a:t>
            </a:r>
            <a:r>
              <a:rPr lang="en-US" sz="2600" spc="101" dirty="0" err="1">
                <a:solidFill>
                  <a:srgbClr val="FFFFFF"/>
                </a:solidFill>
                <a:latin typeface="Arimo"/>
              </a:rPr>
              <a:t>supplémentaires</a:t>
            </a:r>
            <a:endParaRPr lang="en-US" sz="2600" spc="101" dirty="0">
              <a:solidFill>
                <a:srgbClr val="FFFFFF"/>
              </a:solidFill>
              <a:latin typeface="Arimo"/>
            </a:endParaRPr>
          </a:p>
        </p:txBody>
      </p:sp>
      <p:sp>
        <p:nvSpPr>
          <p:cNvPr id="35" name="TextBox 29">
            <a:extLst>
              <a:ext uri="{FF2B5EF4-FFF2-40B4-BE49-F238E27FC236}">
                <a16:creationId xmlns:a16="http://schemas.microsoft.com/office/drawing/2014/main" id="{65F60BA8-05A7-4295-87F1-3529D3244B52}"/>
              </a:ext>
            </a:extLst>
          </p:cNvPr>
          <p:cNvSpPr txBox="1"/>
          <p:nvPr/>
        </p:nvSpPr>
        <p:spPr>
          <a:xfrm>
            <a:off x="14826201" y="152807"/>
            <a:ext cx="3249144" cy="872034"/>
          </a:xfrm>
          <a:prstGeom prst="rect">
            <a:avLst/>
          </a:prstGeom>
        </p:spPr>
        <p:txBody>
          <a:bodyPr lIns="0" tIns="0" rIns="0" bIns="0" rtlCol="0" anchor="t">
            <a:spAutoFit/>
          </a:bodyPr>
          <a:lstStyle/>
          <a:p>
            <a:pPr lvl="0" algn="ctr">
              <a:lnSpc>
                <a:spcPts val="3354"/>
              </a:lnSpc>
              <a:spcBef>
                <a:spcPct val="0"/>
              </a:spcBef>
            </a:pPr>
            <a:r>
              <a:rPr lang="en-US" sz="3200" b="1" spc="101" dirty="0">
                <a:solidFill>
                  <a:srgbClr val="FFFFFF"/>
                </a:solidFill>
                <a:latin typeface="Arimo"/>
              </a:rPr>
              <a:t>Conclusion et perspectives</a:t>
            </a:r>
          </a:p>
        </p:txBody>
      </p:sp>
      <p:pic>
        <p:nvPicPr>
          <p:cNvPr id="2" name="Picture 1">
            <a:extLst>
              <a:ext uri="{FF2B5EF4-FFF2-40B4-BE49-F238E27FC236}">
                <a16:creationId xmlns:a16="http://schemas.microsoft.com/office/drawing/2014/main" id="{6FDB7516-111D-413D-8F1A-DA3A92D5F45F}"/>
              </a:ext>
            </a:extLst>
          </p:cNvPr>
          <p:cNvPicPr>
            <a:picLocks noChangeAspect="1"/>
          </p:cNvPicPr>
          <p:nvPr/>
        </p:nvPicPr>
        <p:blipFill>
          <a:blip r:embed="rId2"/>
          <a:stretch>
            <a:fillRect/>
          </a:stretch>
        </p:blipFill>
        <p:spPr>
          <a:xfrm>
            <a:off x="15754797" y="1147883"/>
            <a:ext cx="1562953" cy="1282423"/>
          </a:xfrm>
          <a:prstGeom prst="rect">
            <a:avLst/>
          </a:prstGeom>
        </p:spPr>
      </p:pic>
      <p:sp>
        <p:nvSpPr>
          <p:cNvPr id="29" name="TextBox 21">
            <a:extLst>
              <a:ext uri="{FF2B5EF4-FFF2-40B4-BE49-F238E27FC236}">
                <a16:creationId xmlns:a16="http://schemas.microsoft.com/office/drawing/2014/main" id="{FE594857-F822-4520-A6BE-496D5BDEFBC0}"/>
              </a:ext>
            </a:extLst>
          </p:cNvPr>
          <p:cNvSpPr txBox="1"/>
          <p:nvPr/>
        </p:nvSpPr>
        <p:spPr>
          <a:xfrm>
            <a:off x="4495800" y="4901793"/>
            <a:ext cx="11537798" cy="1146404"/>
          </a:xfrm>
          <a:prstGeom prst="rect">
            <a:avLst/>
          </a:prstGeom>
        </p:spPr>
        <p:txBody>
          <a:bodyPr wrap="square" lIns="0" tIns="0" rIns="0" bIns="0" rtlCol="0" anchor="t">
            <a:spAutoFit/>
          </a:bodyPr>
          <a:lstStyle/>
          <a:p>
            <a:pPr>
              <a:lnSpc>
                <a:spcPts val="9777"/>
              </a:lnSpc>
            </a:pPr>
            <a:r>
              <a:rPr lang="en-US" sz="6984" dirty="0">
                <a:solidFill>
                  <a:srgbClr val="80A600"/>
                </a:solidFill>
                <a:latin typeface="Arimo Bold"/>
              </a:rPr>
              <a:t>Conclusion et perspectives</a:t>
            </a:r>
          </a:p>
        </p:txBody>
      </p:sp>
      <p:pic>
        <p:nvPicPr>
          <p:cNvPr id="31" name="Picture 16">
            <a:extLst>
              <a:ext uri="{FF2B5EF4-FFF2-40B4-BE49-F238E27FC236}">
                <a16:creationId xmlns:a16="http://schemas.microsoft.com/office/drawing/2014/main" id="{CA21C667-F6F9-4600-83A3-90A98F62B062}"/>
              </a:ext>
            </a:extLst>
          </p:cNvPr>
          <p:cNvPicPr>
            <a:picLocks noChangeAspect="1"/>
          </p:cNvPicPr>
          <p:nvPr/>
        </p:nvPicPr>
        <p:blipFill>
          <a:blip r:embed="rId3">
            <a:alphaModFix amt="52000"/>
            <a:duotone>
              <a:schemeClr val="accent3">
                <a:shade val="45000"/>
                <a:satMod val="135000"/>
              </a:schemeClr>
              <a:prstClr val="white"/>
            </a:duotone>
          </a:blip>
          <a:srcRect/>
          <a:stretch>
            <a:fillRect/>
          </a:stretch>
        </p:blipFill>
        <p:spPr>
          <a:xfrm>
            <a:off x="3252131" y="5143500"/>
            <a:ext cx="464044" cy="971144"/>
          </a:xfrm>
          <a:prstGeom prst="rect">
            <a:avLst/>
          </a:prstGeom>
        </p:spPr>
      </p:pic>
      <p:sp>
        <p:nvSpPr>
          <p:cNvPr id="32" name="Slide Number Placeholder 31">
            <a:extLst>
              <a:ext uri="{FF2B5EF4-FFF2-40B4-BE49-F238E27FC236}">
                <a16:creationId xmlns:a16="http://schemas.microsoft.com/office/drawing/2014/main" id="{F801EBFF-E032-4848-B3BA-08B5FA6A1BA2}"/>
              </a:ext>
            </a:extLst>
          </p:cNvPr>
          <p:cNvSpPr>
            <a:spLocks noGrp="1"/>
          </p:cNvSpPr>
          <p:nvPr>
            <p:ph type="sldNum" sz="quarter" idx="12"/>
          </p:nvPr>
        </p:nvSpPr>
        <p:spPr/>
        <p:txBody>
          <a:bodyPr/>
          <a:lstStyle/>
          <a:p>
            <a:fld id="{B6F15528-21DE-4FAA-801E-634DDDAF4B2B}" type="slidenum">
              <a:rPr lang="en-US" smtClean="0"/>
              <a:pPr/>
              <a:t>37</a:t>
            </a:fld>
            <a:endParaRPr lang="en-US" dirty="0"/>
          </a:p>
        </p:txBody>
      </p:sp>
    </p:spTree>
    <p:extLst>
      <p:ext uri="{BB962C8B-B14F-4D97-AF65-F5344CB8AC3E}">
        <p14:creationId xmlns:p14="http://schemas.microsoft.com/office/powerpoint/2010/main" val="4034224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1">
            <a:extLst>
              <a:ext uri="{FF2B5EF4-FFF2-40B4-BE49-F238E27FC236}">
                <a16:creationId xmlns:a16="http://schemas.microsoft.com/office/drawing/2014/main" id="{F801EBFF-E032-4848-B3BA-08B5FA6A1BA2}"/>
              </a:ext>
            </a:extLst>
          </p:cNvPr>
          <p:cNvSpPr>
            <a:spLocks noGrp="1"/>
          </p:cNvSpPr>
          <p:nvPr>
            <p:ph type="sldNum" sz="quarter" idx="12"/>
          </p:nvPr>
        </p:nvSpPr>
        <p:spPr/>
        <p:txBody>
          <a:bodyPr/>
          <a:lstStyle/>
          <a:p>
            <a:fld id="{B6F15528-21DE-4FAA-801E-634DDDAF4B2B}" type="slidenum">
              <a:rPr lang="en-US" smtClean="0"/>
              <a:pPr/>
              <a:t>38</a:t>
            </a:fld>
            <a:endParaRPr lang="en-US" dirty="0"/>
          </a:p>
        </p:txBody>
      </p:sp>
      <p:sp>
        <p:nvSpPr>
          <p:cNvPr id="34" name="TextBox 33">
            <a:extLst>
              <a:ext uri="{FF2B5EF4-FFF2-40B4-BE49-F238E27FC236}">
                <a16:creationId xmlns:a16="http://schemas.microsoft.com/office/drawing/2014/main" id="{5FEA0076-6A6A-4497-9B9A-FEDCD59AEF11}"/>
              </a:ext>
            </a:extLst>
          </p:cNvPr>
          <p:cNvSpPr txBox="1"/>
          <p:nvPr/>
        </p:nvSpPr>
        <p:spPr>
          <a:xfrm>
            <a:off x="2080518" y="2542788"/>
            <a:ext cx="14126963" cy="5201424"/>
          </a:xfrm>
          <a:prstGeom prst="rect">
            <a:avLst/>
          </a:prstGeom>
          <a:noFill/>
        </p:spPr>
        <p:txBody>
          <a:bodyPr wrap="square" rtlCol="0">
            <a:spAutoFit/>
          </a:bodyPr>
          <a:lstStyle/>
          <a:p>
            <a:pPr algn="ctr"/>
            <a:r>
              <a:rPr lang="fr-FR" sz="16600" dirty="0">
                <a:solidFill>
                  <a:srgbClr val="ADCC50"/>
                </a:solidFill>
                <a:latin typeface="Brush Script MT" panose="03060802040406070304" pitchFamily="66" charset="0"/>
              </a:rPr>
              <a:t>Merci pour votre attention !</a:t>
            </a:r>
          </a:p>
        </p:txBody>
      </p:sp>
    </p:spTree>
    <p:extLst>
      <p:ext uri="{BB962C8B-B14F-4D97-AF65-F5344CB8AC3E}">
        <p14:creationId xmlns:p14="http://schemas.microsoft.com/office/powerpoint/2010/main" val="2885089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3656202" cy="2587428"/>
          </a:xfrm>
          <a:prstGeom prst="rect">
            <a:avLst/>
          </a:prstGeom>
          <a:solidFill>
            <a:srgbClr val="9AC026"/>
          </a:solidFill>
        </p:spPr>
      </p:sp>
      <p:sp>
        <p:nvSpPr>
          <p:cNvPr id="3" name="AutoShape 3"/>
          <p:cNvSpPr/>
          <p:nvPr/>
        </p:nvSpPr>
        <p:spPr>
          <a:xfrm>
            <a:off x="3656202" y="0"/>
            <a:ext cx="3656202" cy="1301806"/>
          </a:xfrm>
          <a:prstGeom prst="rect">
            <a:avLst/>
          </a:prstGeom>
          <a:solidFill>
            <a:srgbClr val="9AC026">
              <a:alpha val="80000"/>
            </a:srgbClr>
          </a:solidFill>
        </p:spPr>
      </p:sp>
      <p:sp>
        <p:nvSpPr>
          <p:cNvPr id="4" name="AutoShape 4"/>
          <p:cNvSpPr/>
          <p:nvPr/>
        </p:nvSpPr>
        <p:spPr>
          <a:xfrm>
            <a:off x="7315899" y="0"/>
            <a:ext cx="3656202" cy="1301806"/>
          </a:xfrm>
          <a:prstGeom prst="rect">
            <a:avLst/>
          </a:prstGeom>
          <a:solidFill>
            <a:srgbClr val="9AC026">
              <a:alpha val="80000"/>
            </a:srgbClr>
          </a:solidFill>
        </p:spPr>
      </p:sp>
      <p:sp>
        <p:nvSpPr>
          <p:cNvPr id="5" name="AutoShape 5"/>
          <p:cNvSpPr/>
          <p:nvPr/>
        </p:nvSpPr>
        <p:spPr>
          <a:xfrm>
            <a:off x="10972101" y="0"/>
            <a:ext cx="3656202" cy="1301806"/>
          </a:xfrm>
          <a:prstGeom prst="rect">
            <a:avLst/>
          </a:prstGeom>
          <a:solidFill>
            <a:srgbClr val="9AC026">
              <a:alpha val="80784"/>
            </a:srgbClr>
          </a:solidFill>
        </p:spPr>
      </p:sp>
      <p:sp>
        <p:nvSpPr>
          <p:cNvPr id="6" name="AutoShape 6"/>
          <p:cNvSpPr/>
          <p:nvPr/>
        </p:nvSpPr>
        <p:spPr>
          <a:xfrm>
            <a:off x="14631798" y="0"/>
            <a:ext cx="3656202" cy="1301806"/>
          </a:xfrm>
          <a:prstGeom prst="rect">
            <a:avLst/>
          </a:prstGeom>
          <a:solidFill>
            <a:srgbClr val="9AC026">
              <a:alpha val="80000"/>
            </a:srgbClr>
          </a:solidFill>
        </p:spPr>
      </p:sp>
      <p:grpSp>
        <p:nvGrpSpPr>
          <p:cNvPr id="7" name="Group 7"/>
          <p:cNvGrpSpPr/>
          <p:nvPr/>
        </p:nvGrpSpPr>
        <p:grpSpPr>
          <a:xfrm rot="5400000">
            <a:off x="3033874" y="468439"/>
            <a:ext cx="1301806" cy="364929"/>
            <a:chOff x="0" y="0"/>
            <a:chExt cx="2038705" cy="571500"/>
          </a:xfrm>
        </p:grpSpPr>
        <p:sp>
          <p:nvSpPr>
            <p:cNvPr id="8" name="Freeform 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9" name="Group 9"/>
          <p:cNvGrpSpPr/>
          <p:nvPr/>
        </p:nvGrpSpPr>
        <p:grpSpPr>
          <a:xfrm rot="5400000">
            <a:off x="6664996"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10321198"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3977399"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5" name="Picture 15"/>
          <p:cNvPicPr>
            <a:picLocks noChangeAspect="1"/>
          </p:cNvPicPr>
          <p:nvPr/>
        </p:nvPicPr>
        <p:blipFill>
          <a:blip r:embed="rId2"/>
          <a:srcRect/>
          <a:stretch>
            <a:fillRect/>
          </a:stretch>
        </p:blipFill>
        <p:spPr>
          <a:xfrm>
            <a:off x="1177703" y="1391409"/>
            <a:ext cx="1065114" cy="1065114"/>
          </a:xfrm>
          <a:prstGeom prst="rect">
            <a:avLst/>
          </a:prstGeom>
        </p:spPr>
      </p:pic>
      <p:pic>
        <p:nvPicPr>
          <p:cNvPr id="16" name="Picture 16"/>
          <p:cNvPicPr>
            <a:picLocks noChangeAspect="1"/>
          </p:cNvPicPr>
          <p:nvPr/>
        </p:nvPicPr>
        <p:blipFill>
          <a:blip r:embed="rId3">
            <a:alphaModFix amt="52000"/>
          </a:blip>
          <a:srcRect/>
          <a:stretch>
            <a:fillRect/>
          </a:stretch>
        </p:blipFill>
        <p:spPr>
          <a:xfrm>
            <a:off x="4308296" y="1768828"/>
            <a:ext cx="283987" cy="464602"/>
          </a:xfrm>
          <a:prstGeom prst="rect">
            <a:avLst/>
          </a:prstGeom>
        </p:spPr>
      </p:pic>
      <p:pic>
        <p:nvPicPr>
          <p:cNvPr id="17" name="Picture 17"/>
          <p:cNvPicPr>
            <a:picLocks noChangeAspect="1"/>
          </p:cNvPicPr>
          <p:nvPr/>
        </p:nvPicPr>
        <p:blipFill>
          <a:blip r:embed="rId4"/>
          <a:srcRect/>
          <a:stretch>
            <a:fillRect/>
          </a:stretch>
        </p:blipFill>
        <p:spPr>
          <a:xfrm>
            <a:off x="238125" y="5621338"/>
            <a:ext cx="2855180" cy="907868"/>
          </a:xfrm>
          <a:prstGeom prst="rect">
            <a:avLst/>
          </a:prstGeom>
        </p:spPr>
      </p:pic>
      <p:pic>
        <p:nvPicPr>
          <p:cNvPr id="18" name="Picture 18"/>
          <p:cNvPicPr>
            <a:picLocks noChangeAspect="1"/>
          </p:cNvPicPr>
          <p:nvPr/>
        </p:nvPicPr>
        <p:blipFill>
          <a:blip r:embed="rId5"/>
          <a:srcRect/>
          <a:stretch>
            <a:fillRect/>
          </a:stretch>
        </p:blipFill>
        <p:spPr>
          <a:xfrm>
            <a:off x="2096181" y="4688851"/>
            <a:ext cx="1005620" cy="831258"/>
          </a:xfrm>
          <a:prstGeom prst="rect">
            <a:avLst/>
          </a:prstGeom>
        </p:spPr>
      </p:pic>
      <p:pic>
        <p:nvPicPr>
          <p:cNvPr id="19" name="Picture 19"/>
          <p:cNvPicPr>
            <a:picLocks noChangeAspect="1"/>
          </p:cNvPicPr>
          <p:nvPr/>
        </p:nvPicPr>
        <p:blipFill>
          <a:blip r:embed="rId6"/>
          <a:srcRect/>
          <a:stretch>
            <a:fillRect/>
          </a:stretch>
        </p:blipFill>
        <p:spPr>
          <a:xfrm>
            <a:off x="3268059" y="4366114"/>
            <a:ext cx="827704" cy="827704"/>
          </a:xfrm>
          <a:prstGeom prst="rect">
            <a:avLst/>
          </a:prstGeom>
        </p:spPr>
      </p:pic>
      <p:pic>
        <p:nvPicPr>
          <p:cNvPr id="20" name="Picture 20"/>
          <p:cNvPicPr>
            <a:picLocks noChangeAspect="1"/>
          </p:cNvPicPr>
          <p:nvPr/>
        </p:nvPicPr>
        <p:blipFill>
          <a:blip r:embed="rId7"/>
          <a:srcRect/>
          <a:stretch>
            <a:fillRect/>
          </a:stretch>
        </p:blipFill>
        <p:spPr>
          <a:xfrm>
            <a:off x="3287027" y="6939850"/>
            <a:ext cx="738348" cy="738348"/>
          </a:xfrm>
          <a:prstGeom prst="rect">
            <a:avLst/>
          </a:prstGeom>
        </p:spPr>
      </p:pic>
      <p:pic>
        <p:nvPicPr>
          <p:cNvPr id="21" name="Picture 21"/>
          <p:cNvPicPr>
            <a:picLocks noChangeAspect="1"/>
          </p:cNvPicPr>
          <p:nvPr/>
        </p:nvPicPr>
        <p:blipFill>
          <a:blip r:embed="rId8"/>
          <a:srcRect/>
          <a:stretch>
            <a:fillRect/>
          </a:stretch>
        </p:blipFill>
        <p:spPr>
          <a:xfrm>
            <a:off x="5651500" y="3380132"/>
            <a:ext cx="512055" cy="512055"/>
          </a:xfrm>
          <a:prstGeom prst="rect">
            <a:avLst/>
          </a:prstGeom>
        </p:spPr>
      </p:pic>
      <p:sp>
        <p:nvSpPr>
          <p:cNvPr id="22" name="TextBox 22"/>
          <p:cNvSpPr txBox="1"/>
          <p:nvPr/>
        </p:nvSpPr>
        <p:spPr>
          <a:xfrm>
            <a:off x="4080219" y="3478089"/>
            <a:ext cx="6776159" cy="2139569"/>
          </a:xfrm>
          <a:prstGeom prst="rect">
            <a:avLst/>
          </a:prstGeom>
        </p:spPr>
        <p:txBody>
          <a:bodyPr lIns="0" tIns="0" rIns="0" bIns="0" rtlCol="0" anchor="t">
            <a:spAutoFit/>
          </a:bodyPr>
          <a:lstStyle/>
          <a:p>
            <a:pPr marL="453390" lvl="1" indent="-226695" algn="just">
              <a:lnSpc>
                <a:spcPts val="3422"/>
              </a:lnSpc>
              <a:buFont typeface="Arial"/>
              <a:buChar char="•"/>
            </a:pPr>
            <a:r>
              <a:rPr lang="en-US" sz="2100" dirty="0">
                <a:solidFill>
                  <a:srgbClr val="000000"/>
                </a:solidFill>
                <a:latin typeface="Arimo"/>
              </a:rPr>
              <a:t>Un des         plus </a:t>
            </a:r>
            <a:r>
              <a:rPr lang="en-US" sz="2100" dirty="0" err="1">
                <a:solidFill>
                  <a:srgbClr val="000000"/>
                </a:solidFill>
                <a:latin typeface="Arimo"/>
              </a:rPr>
              <a:t>importants</a:t>
            </a:r>
            <a:r>
              <a:rPr lang="en-US" sz="2100" dirty="0">
                <a:solidFill>
                  <a:srgbClr val="000000"/>
                </a:solidFill>
                <a:latin typeface="Arimo"/>
              </a:rPr>
              <a:t> cabinets </a:t>
            </a:r>
            <a:r>
              <a:rPr lang="en-US" sz="2100" dirty="0" err="1">
                <a:solidFill>
                  <a:srgbClr val="000000"/>
                </a:solidFill>
                <a:latin typeface="Arimo"/>
              </a:rPr>
              <a:t>d'audit</a:t>
            </a:r>
            <a:r>
              <a:rPr lang="en-US" sz="2100" dirty="0">
                <a:solidFill>
                  <a:srgbClr val="000000"/>
                </a:solidFill>
                <a:latin typeface="Arimo"/>
              </a:rPr>
              <a:t> et de </a:t>
            </a:r>
            <a:r>
              <a:rPr lang="en-US" sz="2100" dirty="0" err="1">
                <a:solidFill>
                  <a:srgbClr val="000000"/>
                </a:solidFill>
                <a:latin typeface="Arimo"/>
              </a:rPr>
              <a:t>conseil</a:t>
            </a:r>
            <a:r>
              <a:rPr lang="en-US" sz="2100" dirty="0">
                <a:solidFill>
                  <a:srgbClr val="000000"/>
                </a:solidFill>
                <a:latin typeface="Arimo"/>
              </a:rPr>
              <a:t> </a:t>
            </a:r>
            <a:r>
              <a:rPr lang="en-US" sz="2100" dirty="0" err="1">
                <a:solidFill>
                  <a:srgbClr val="000000"/>
                </a:solidFill>
                <a:latin typeface="Arimo"/>
              </a:rPr>
              <a:t>mondiaux</a:t>
            </a:r>
            <a:r>
              <a:rPr lang="en-US" sz="2100" dirty="0">
                <a:solidFill>
                  <a:srgbClr val="000000"/>
                </a:solidFill>
                <a:latin typeface="Arimo"/>
              </a:rPr>
              <a:t>.</a:t>
            </a:r>
          </a:p>
          <a:p>
            <a:pPr marL="453390" lvl="1" indent="-226695" algn="just">
              <a:lnSpc>
                <a:spcPts val="3422"/>
              </a:lnSpc>
              <a:buFont typeface="Arial"/>
              <a:buChar char="•"/>
            </a:pPr>
            <a:r>
              <a:rPr lang="en-US" sz="2100" dirty="0">
                <a:solidFill>
                  <a:srgbClr val="000000"/>
                </a:solidFill>
                <a:latin typeface="Arimo"/>
              </a:rPr>
              <a:t>CA </a:t>
            </a:r>
            <a:r>
              <a:rPr lang="en-US" sz="2100" dirty="0" err="1">
                <a:solidFill>
                  <a:srgbClr val="000000"/>
                </a:solidFill>
                <a:latin typeface="Arimo"/>
              </a:rPr>
              <a:t>mondial</a:t>
            </a:r>
            <a:r>
              <a:rPr lang="en-US" sz="2100" dirty="0">
                <a:solidFill>
                  <a:srgbClr val="000000"/>
                </a:solidFill>
                <a:latin typeface="Arimo"/>
              </a:rPr>
              <a:t> de </a:t>
            </a:r>
            <a:r>
              <a:rPr lang="en-US" sz="2100" dirty="0">
                <a:solidFill>
                  <a:srgbClr val="000000"/>
                </a:solidFill>
                <a:latin typeface="Arimo Bold"/>
              </a:rPr>
              <a:t>46,2</a:t>
            </a:r>
            <a:r>
              <a:rPr lang="en-US" sz="2100" dirty="0">
                <a:solidFill>
                  <a:srgbClr val="000000"/>
                </a:solidFill>
                <a:latin typeface="Arimo"/>
              </a:rPr>
              <a:t> milliards de         </a:t>
            </a:r>
            <a:r>
              <a:rPr lang="en-US" sz="2100" dirty="0" err="1">
                <a:solidFill>
                  <a:srgbClr val="000000"/>
                </a:solidFill>
                <a:latin typeface="Arimo"/>
              </a:rPr>
              <a:t>en</a:t>
            </a:r>
            <a:r>
              <a:rPr lang="en-US" sz="2100" dirty="0">
                <a:solidFill>
                  <a:srgbClr val="000000"/>
                </a:solidFill>
                <a:latin typeface="Arimo"/>
              </a:rPr>
              <a:t> 2019.</a:t>
            </a:r>
          </a:p>
          <a:p>
            <a:pPr marL="453390" lvl="1" indent="-226695" algn="just">
              <a:lnSpc>
                <a:spcPts val="3422"/>
              </a:lnSpc>
              <a:buFont typeface="Arial"/>
              <a:buChar char="•"/>
            </a:pPr>
            <a:r>
              <a:rPr lang="en-US" sz="2100" dirty="0">
                <a:solidFill>
                  <a:srgbClr val="000000"/>
                </a:solidFill>
                <a:latin typeface="Arimo"/>
              </a:rPr>
              <a:t>Le plus grand cabinet </a:t>
            </a:r>
            <a:r>
              <a:rPr lang="en-US" sz="2100" dirty="0" err="1">
                <a:solidFill>
                  <a:srgbClr val="000000"/>
                </a:solidFill>
                <a:latin typeface="Arimo"/>
              </a:rPr>
              <a:t>d'audit</a:t>
            </a:r>
            <a:r>
              <a:rPr lang="en-US" sz="2100" dirty="0">
                <a:solidFill>
                  <a:srgbClr val="000000"/>
                </a:solidFill>
                <a:latin typeface="Arimo"/>
              </a:rPr>
              <a:t> au monde </a:t>
            </a:r>
            <a:r>
              <a:rPr lang="en-US" sz="2100" dirty="0" err="1">
                <a:solidFill>
                  <a:srgbClr val="000000"/>
                </a:solidFill>
                <a:latin typeface="Arimo"/>
              </a:rPr>
              <a:t>en</a:t>
            </a:r>
            <a:r>
              <a:rPr lang="en-US" sz="2100" dirty="0">
                <a:solidFill>
                  <a:srgbClr val="000000"/>
                </a:solidFill>
                <a:latin typeface="Arimo"/>
              </a:rPr>
              <a:t> </a:t>
            </a:r>
            <a:r>
              <a:rPr lang="en-US" sz="2100" dirty="0" err="1">
                <a:solidFill>
                  <a:srgbClr val="000000"/>
                </a:solidFill>
                <a:latin typeface="Arimo"/>
              </a:rPr>
              <a:t>effectifs</a:t>
            </a:r>
            <a:r>
              <a:rPr lang="en-US" sz="2100" dirty="0">
                <a:solidFill>
                  <a:srgbClr val="000000"/>
                </a:solidFill>
                <a:latin typeface="Arimo"/>
              </a:rPr>
              <a:t> avec </a:t>
            </a:r>
            <a:r>
              <a:rPr lang="en-US" sz="2100" dirty="0">
                <a:solidFill>
                  <a:srgbClr val="000000"/>
                </a:solidFill>
                <a:latin typeface="Arimo Bold"/>
              </a:rPr>
              <a:t>312 000         </a:t>
            </a:r>
            <a:r>
              <a:rPr lang="en-US" sz="2100" dirty="0">
                <a:solidFill>
                  <a:srgbClr val="000000"/>
                </a:solidFill>
                <a:latin typeface="Arimo"/>
              </a:rPr>
              <a:t>.</a:t>
            </a:r>
          </a:p>
        </p:txBody>
      </p:sp>
      <p:pic>
        <p:nvPicPr>
          <p:cNvPr id="23" name="Picture 23"/>
          <p:cNvPicPr>
            <a:picLocks noChangeAspect="1"/>
          </p:cNvPicPr>
          <p:nvPr/>
        </p:nvPicPr>
        <p:blipFill>
          <a:blip r:embed="rId9"/>
          <a:srcRect/>
          <a:stretch>
            <a:fillRect/>
          </a:stretch>
        </p:blipFill>
        <p:spPr>
          <a:xfrm>
            <a:off x="8453541" y="4299439"/>
            <a:ext cx="326752" cy="478758"/>
          </a:xfrm>
          <a:prstGeom prst="rect">
            <a:avLst/>
          </a:prstGeom>
        </p:spPr>
      </p:pic>
      <p:pic>
        <p:nvPicPr>
          <p:cNvPr id="24" name="Picture 24"/>
          <p:cNvPicPr>
            <a:picLocks noChangeAspect="1"/>
          </p:cNvPicPr>
          <p:nvPr/>
        </p:nvPicPr>
        <p:blipFill>
          <a:blip r:embed="rId10"/>
          <a:srcRect/>
          <a:stretch>
            <a:fillRect/>
          </a:stretch>
        </p:blipFill>
        <p:spPr>
          <a:xfrm>
            <a:off x="6273136" y="5159745"/>
            <a:ext cx="440271" cy="486487"/>
          </a:xfrm>
          <a:prstGeom prst="rect">
            <a:avLst/>
          </a:prstGeom>
        </p:spPr>
      </p:pic>
      <p:sp>
        <p:nvSpPr>
          <p:cNvPr id="25" name="TextBox 25"/>
          <p:cNvSpPr txBox="1"/>
          <p:nvPr/>
        </p:nvSpPr>
        <p:spPr>
          <a:xfrm>
            <a:off x="4110284" y="6769942"/>
            <a:ext cx="6776159" cy="2562053"/>
          </a:xfrm>
          <a:prstGeom prst="rect">
            <a:avLst/>
          </a:prstGeom>
        </p:spPr>
        <p:txBody>
          <a:bodyPr lIns="0" tIns="0" rIns="0" bIns="0" rtlCol="0" anchor="t">
            <a:spAutoFit/>
          </a:bodyPr>
          <a:lstStyle/>
          <a:p>
            <a:pPr marL="453390" lvl="1" indent="-226695" algn="just">
              <a:lnSpc>
                <a:spcPts val="3422"/>
              </a:lnSpc>
              <a:buFont typeface="Arial"/>
              <a:buChar char="•"/>
            </a:pPr>
            <a:r>
              <a:rPr lang="en-US" sz="2099">
                <a:solidFill>
                  <a:srgbClr val="000000"/>
                </a:solidFill>
                <a:latin typeface="Arimo"/>
              </a:rPr>
              <a:t>Deloitte Nearshore a été créé en juillet         .</a:t>
            </a:r>
          </a:p>
          <a:p>
            <a:pPr marL="453390" lvl="1" indent="-226695" algn="just">
              <a:lnSpc>
                <a:spcPts val="3422"/>
              </a:lnSpc>
              <a:buFont typeface="Arial"/>
              <a:buChar char="•"/>
            </a:pPr>
            <a:r>
              <a:rPr lang="en-US" sz="2099">
                <a:solidFill>
                  <a:srgbClr val="000000"/>
                </a:solidFill>
                <a:latin typeface="Arimo"/>
              </a:rPr>
              <a:t>Une société à responsabilité limitée de droit marocain.</a:t>
            </a:r>
          </a:p>
          <a:p>
            <a:pPr marL="453390" lvl="1" indent="-226695" algn="just">
              <a:lnSpc>
                <a:spcPts val="3422"/>
              </a:lnSpc>
              <a:buFont typeface="Arial"/>
              <a:buChar char="•"/>
            </a:pPr>
            <a:r>
              <a:rPr lang="en-US" sz="2099">
                <a:solidFill>
                  <a:srgbClr val="000000"/>
                </a:solidFill>
                <a:latin typeface="Arimo"/>
              </a:rPr>
              <a:t>Filiale à             de Deloitte France.</a:t>
            </a:r>
          </a:p>
          <a:p>
            <a:pPr marL="453390" lvl="1" indent="-226695" algn="just">
              <a:lnSpc>
                <a:spcPts val="3422"/>
              </a:lnSpc>
              <a:buFont typeface="Arial"/>
              <a:buChar char="•"/>
            </a:pPr>
            <a:r>
              <a:rPr lang="en-US" sz="2099">
                <a:solidFill>
                  <a:srgbClr val="000000"/>
                </a:solidFill>
                <a:latin typeface="Arimo"/>
              </a:rPr>
              <a:t>Centre de Responsabilité à part entière au sein du reporting de gestion de Deloitte        .</a:t>
            </a:r>
          </a:p>
        </p:txBody>
      </p:sp>
      <p:pic>
        <p:nvPicPr>
          <p:cNvPr id="26" name="Picture 26"/>
          <p:cNvPicPr>
            <a:picLocks noChangeAspect="1"/>
          </p:cNvPicPr>
          <p:nvPr/>
        </p:nvPicPr>
        <p:blipFill>
          <a:blip r:embed="rId11"/>
          <a:srcRect/>
          <a:stretch>
            <a:fillRect/>
          </a:stretch>
        </p:blipFill>
        <p:spPr>
          <a:xfrm>
            <a:off x="9274605" y="6682653"/>
            <a:ext cx="437717" cy="460755"/>
          </a:xfrm>
          <a:prstGeom prst="rect">
            <a:avLst/>
          </a:prstGeom>
        </p:spPr>
      </p:pic>
      <p:pic>
        <p:nvPicPr>
          <p:cNvPr id="27" name="Picture 27"/>
          <p:cNvPicPr>
            <a:picLocks noChangeAspect="1"/>
          </p:cNvPicPr>
          <p:nvPr/>
        </p:nvPicPr>
        <p:blipFill>
          <a:blip r:embed="rId12"/>
          <a:srcRect/>
          <a:stretch>
            <a:fillRect/>
          </a:stretch>
        </p:blipFill>
        <p:spPr>
          <a:xfrm>
            <a:off x="5589973" y="8065552"/>
            <a:ext cx="771438" cy="501435"/>
          </a:xfrm>
          <a:prstGeom prst="rect">
            <a:avLst/>
          </a:prstGeom>
        </p:spPr>
      </p:pic>
      <p:pic>
        <p:nvPicPr>
          <p:cNvPr id="28" name="Picture 28"/>
          <p:cNvPicPr>
            <a:picLocks noChangeAspect="1"/>
          </p:cNvPicPr>
          <p:nvPr/>
        </p:nvPicPr>
        <p:blipFill>
          <a:blip r:embed="rId13"/>
          <a:srcRect/>
          <a:stretch>
            <a:fillRect/>
          </a:stretch>
        </p:blipFill>
        <p:spPr>
          <a:xfrm>
            <a:off x="8280955" y="8860001"/>
            <a:ext cx="522503" cy="510094"/>
          </a:xfrm>
          <a:prstGeom prst="rect">
            <a:avLst/>
          </a:prstGeom>
        </p:spPr>
      </p:pic>
      <p:pic>
        <p:nvPicPr>
          <p:cNvPr id="29" name="Picture 29"/>
          <p:cNvPicPr>
            <a:picLocks noChangeAspect="1"/>
          </p:cNvPicPr>
          <p:nvPr/>
        </p:nvPicPr>
        <p:blipFill>
          <a:blip r:embed="rId14"/>
          <a:srcRect/>
          <a:stretch>
            <a:fillRect/>
          </a:stretch>
        </p:blipFill>
        <p:spPr>
          <a:xfrm>
            <a:off x="2096181" y="6802596"/>
            <a:ext cx="1005620" cy="831258"/>
          </a:xfrm>
          <a:prstGeom prst="rect">
            <a:avLst/>
          </a:prstGeom>
        </p:spPr>
      </p:pic>
      <p:grpSp>
        <p:nvGrpSpPr>
          <p:cNvPr id="30" name="Group 30"/>
          <p:cNvGrpSpPr/>
          <p:nvPr/>
        </p:nvGrpSpPr>
        <p:grpSpPr>
          <a:xfrm>
            <a:off x="12109136" y="9213127"/>
            <a:ext cx="1253493" cy="251853"/>
            <a:chOff x="0" y="0"/>
            <a:chExt cx="2888648" cy="580390"/>
          </a:xfrm>
        </p:grpSpPr>
        <p:sp>
          <p:nvSpPr>
            <p:cNvPr id="31" name="Freeform 31"/>
            <p:cNvSpPr/>
            <p:nvPr/>
          </p:nvSpPr>
          <p:spPr>
            <a:xfrm>
              <a:off x="2475898"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5"/>
              </a:srgbClr>
            </a:solidFill>
          </p:spPr>
        </p:sp>
        <p:sp>
          <p:nvSpPr>
            <p:cNvPr id="32" name="Freeform 32"/>
            <p:cNvSpPr/>
            <p:nvPr/>
          </p:nvSpPr>
          <p:spPr>
            <a:xfrm>
              <a:off x="0" y="-2540"/>
              <a:ext cx="2888648" cy="582930"/>
            </a:xfrm>
            <a:custGeom>
              <a:avLst/>
              <a:gdLst/>
              <a:ahLst/>
              <a:cxnLst/>
              <a:rect l="l" t="t" r="r" b="b"/>
              <a:pathLst>
                <a:path w="2888648" h="582930">
                  <a:moveTo>
                    <a:pt x="2872138" y="261620"/>
                  </a:moveTo>
                  <a:lnTo>
                    <a:pt x="2497488" y="8890"/>
                  </a:lnTo>
                  <a:cubicBezTo>
                    <a:pt x="2486058" y="1270"/>
                    <a:pt x="2470818" y="0"/>
                    <a:pt x="2458118" y="6350"/>
                  </a:cubicBezTo>
                  <a:cubicBezTo>
                    <a:pt x="2445418" y="12700"/>
                    <a:pt x="2437798" y="25400"/>
                    <a:pt x="2437798" y="39370"/>
                  </a:cubicBezTo>
                  <a:lnTo>
                    <a:pt x="2437798" y="254000"/>
                  </a:lnTo>
                  <a:lnTo>
                    <a:pt x="0" y="254000"/>
                  </a:lnTo>
                  <a:lnTo>
                    <a:pt x="0" y="330200"/>
                  </a:lnTo>
                  <a:lnTo>
                    <a:pt x="2437798" y="330200"/>
                  </a:lnTo>
                  <a:lnTo>
                    <a:pt x="2437798" y="544830"/>
                  </a:lnTo>
                  <a:cubicBezTo>
                    <a:pt x="2437798" y="558800"/>
                    <a:pt x="2445418" y="571500"/>
                    <a:pt x="2458118" y="577850"/>
                  </a:cubicBezTo>
                  <a:cubicBezTo>
                    <a:pt x="2463198" y="580390"/>
                    <a:pt x="2469548" y="582930"/>
                    <a:pt x="2475898" y="582930"/>
                  </a:cubicBezTo>
                  <a:cubicBezTo>
                    <a:pt x="2483518" y="582930"/>
                    <a:pt x="2491138" y="580390"/>
                    <a:pt x="2497488" y="576580"/>
                  </a:cubicBezTo>
                  <a:lnTo>
                    <a:pt x="2872138" y="323850"/>
                  </a:lnTo>
                  <a:cubicBezTo>
                    <a:pt x="2882298" y="316230"/>
                    <a:pt x="2888648" y="304800"/>
                    <a:pt x="2888648" y="292100"/>
                  </a:cubicBezTo>
                  <a:cubicBezTo>
                    <a:pt x="2888648" y="279400"/>
                    <a:pt x="2882298" y="267970"/>
                    <a:pt x="2872138" y="261620"/>
                  </a:cubicBezTo>
                  <a:close/>
                  <a:moveTo>
                    <a:pt x="2513998" y="473710"/>
                  </a:moveTo>
                  <a:lnTo>
                    <a:pt x="2513998" y="111760"/>
                  </a:lnTo>
                  <a:lnTo>
                    <a:pt x="2781968" y="292100"/>
                  </a:lnTo>
                  <a:lnTo>
                    <a:pt x="2513998" y="473710"/>
                  </a:lnTo>
                  <a:close/>
                </a:path>
              </a:pathLst>
            </a:custGeom>
            <a:solidFill>
              <a:srgbClr val="191919">
                <a:alpha val="24705"/>
              </a:srgbClr>
            </a:solidFill>
          </p:spPr>
        </p:sp>
      </p:grpSp>
      <p:sp>
        <p:nvSpPr>
          <p:cNvPr id="33" name="AutoShape 33"/>
          <p:cNvSpPr/>
          <p:nvPr/>
        </p:nvSpPr>
        <p:spPr>
          <a:xfrm rot="-5400000">
            <a:off x="10817089" y="6175343"/>
            <a:ext cx="3614125" cy="27484"/>
          </a:xfrm>
          <a:prstGeom prst="rect">
            <a:avLst/>
          </a:prstGeom>
          <a:solidFill>
            <a:srgbClr val="191919">
              <a:alpha val="24705"/>
            </a:srgbClr>
          </a:solidFill>
        </p:spPr>
      </p:sp>
      <p:grpSp>
        <p:nvGrpSpPr>
          <p:cNvPr id="34" name="Group 34"/>
          <p:cNvGrpSpPr/>
          <p:nvPr/>
        </p:nvGrpSpPr>
        <p:grpSpPr>
          <a:xfrm>
            <a:off x="12614998" y="4256096"/>
            <a:ext cx="2059382" cy="251853"/>
            <a:chOff x="0" y="0"/>
            <a:chExt cx="4745803" cy="580390"/>
          </a:xfrm>
        </p:grpSpPr>
        <p:sp>
          <p:nvSpPr>
            <p:cNvPr id="35" name="Freeform 35"/>
            <p:cNvSpPr/>
            <p:nvPr/>
          </p:nvSpPr>
          <p:spPr>
            <a:xfrm>
              <a:off x="4333053"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5"/>
              </a:srgbClr>
            </a:solidFill>
          </p:spPr>
        </p:sp>
        <p:sp>
          <p:nvSpPr>
            <p:cNvPr id="36" name="Freeform 36"/>
            <p:cNvSpPr/>
            <p:nvPr/>
          </p:nvSpPr>
          <p:spPr>
            <a:xfrm>
              <a:off x="0" y="-2540"/>
              <a:ext cx="4745803" cy="582930"/>
            </a:xfrm>
            <a:custGeom>
              <a:avLst/>
              <a:gdLst/>
              <a:ahLst/>
              <a:cxnLst/>
              <a:rect l="l" t="t" r="r" b="b"/>
              <a:pathLst>
                <a:path w="4745803" h="582930">
                  <a:moveTo>
                    <a:pt x="4729293" y="261620"/>
                  </a:moveTo>
                  <a:lnTo>
                    <a:pt x="4354643" y="8890"/>
                  </a:lnTo>
                  <a:cubicBezTo>
                    <a:pt x="4343213" y="1270"/>
                    <a:pt x="4327973" y="0"/>
                    <a:pt x="4315273" y="6350"/>
                  </a:cubicBezTo>
                  <a:cubicBezTo>
                    <a:pt x="4302573" y="12700"/>
                    <a:pt x="4294953" y="25400"/>
                    <a:pt x="4294953" y="39370"/>
                  </a:cubicBezTo>
                  <a:lnTo>
                    <a:pt x="4294953" y="254000"/>
                  </a:lnTo>
                  <a:lnTo>
                    <a:pt x="0" y="254000"/>
                  </a:lnTo>
                  <a:lnTo>
                    <a:pt x="0" y="330200"/>
                  </a:lnTo>
                  <a:lnTo>
                    <a:pt x="4294953" y="330200"/>
                  </a:lnTo>
                  <a:lnTo>
                    <a:pt x="4294953" y="544830"/>
                  </a:lnTo>
                  <a:cubicBezTo>
                    <a:pt x="4294953" y="558800"/>
                    <a:pt x="4302573" y="571500"/>
                    <a:pt x="4315273" y="577850"/>
                  </a:cubicBezTo>
                  <a:cubicBezTo>
                    <a:pt x="4320353" y="580390"/>
                    <a:pt x="4326703" y="582930"/>
                    <a:pt x="4333053" y="582930"/>
                  </a:cubicBezTo>
                  <a:cubicBezTo>
                    <a:pt x="4340673" y="582930"/>
                    <a:pt x="4348293" y="580390"/>
                    <a:pt x="4354643" y="576580"/>
                  </a:cubicBezTo>
                  <a:lnTo>
                    <a:pt x="4729293" y="323850"/>
                  </a:lnTo>
                  <a:cubicBezTo>
                    <a:pt x="4739453" y="316230"/>
                    <a:pt x="4745803" y="304800"/>
                    <a:pt x="4745803" y="292100"/>
                  </a:cubicBezTo>
                  <a:cubicBezTo>
                    <a:pt x="4745803" y="279400"/>
                    <a:pt x="4739453" y="267970"/>
                    <a:pt x="4729293" y="261620"/>
                  </a:cubicBezTo>
                  <a:close/>
                  <a:moveTo>
                    <a:pt x="4371153" y="473710"/>
                  </a:moveTo>
                  <a:lnTo>
                    <a:pt x="4371153" y="111760"/>
                  </a:lnTo>
                  <a:lnTo>
                    <a:pt x="4639123" y="292100"/>
                  </a:lnTo>
                  <a:lnTo>
                    <a:pt x="4371153" y="473710"/>
                  </a:lnTo>
                  <a:close/>
                </a:path>
              </a:pathLst>
            </a:custGeom>
            <a:solidFill>
              <a:srgbClr val="191919">
                <a:alpha val="24705"/>
              </a:srgbClr>
            </a:solidFill>
          </p:spPr>
        </p:sp>
      </p:grpSp>
      <p:grpSp>
        <p:nvGrpSpPr>
          <p:cNvPr id="37" name="Group 37"/>
          <p:cNvGrpSpPr/>
          <p:nvPr/>
        </p:nvGrpSpPr>
        <p:grpSpPr>
          <a:xfrm>
            <a:off x="12702612" y="6115987"/>
            <a:ext cx="2416065" cy="251853"/>
            <a:chOff x="0" y="0"/>
            <a:chExt cx="5567772" cy="580390"/>
          </a:xfrm>
        </p:grpSpPr>
        <p:sp>
          <p:nvSpPr>
            <p:cNvPr id="38" name="Freeform 38"/>
            <p:cNvSpPr/>
            <p:nvPr/>
          </p:nvSpPr>
          <p:spPr>
            <a:xfrm>
              <a:off x="5155022"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5"/>
              </a:srgbClr>
            </a:solidFill>
          </p:spPr>
        </p:sp>
        <p:sp>
          <p:nvSpPr>
            <p:cNvPr id="39" name="Freeform 39"/>
            <p:cNvSpPr/>
            <p:nvPr/>
          </p:nvSpPr>
          <p:spPr>
            <a:xfrm>
              <a:off x="0" y="-2540"/>
              <a:ext cx="5567772" cy="582930"/>
            </a:xfrm>
            <a:custGeom>
              <a:avLst/>
              <a:gdLst/>
              <a:ahLst/>
              <a:cxnLst/>
              <a:rect l="l" t="t" r="r" b="b"/>
              <a:pathLst>
                <a:path w="5567772" h="582930">
                  <a:moveTo>
                    <a:pt x="5551262" y="261620"/>
                  </a:moveTo>
                  <a:lnTo>
                    <a:pt x="5176612" y="8890"/>
                  </a:lnTo>
                  <a:cubicBezTo>
                    <a:pt x="5165182" y="1270"/>
                    <a:pt x="5149943" y="0"/>
                    <a:pt x="5137243" y="6350"/>
                  </a:cubicBezTo>
                  <a:cubicBezTo>
                    <a:pt x="5124543" y="12700"/>
                    <a:pt x="5116922" y="25400"/>
                    <a:pt x="5116922" y="39370"/>
                  </a:cubicBezTo>
                  <a:lnTo>
                    <a:pt x="5116922" y="254000"/>
                  </a:lnTo>
                  <a:lnTo>
                    <a:pt x="0" y="254000"/>
                  </a:lnTo>
                  <a:lnTo>
                    <a:pt x="0" y="330200"/>
                  </a:lnTo>
                  <a:lnTo>
                    <a:pt x="5116922" y="330200"/>
                  </a:lnTo>
                  <a:lnTo>
                    <a:pt x="5116922" y="544830"/>
                  </a:lnTo>
                  <a:cubicBezTo>
                    <a:pt x="5116922" y="558800"/>
                    <a:pt x="5124542" y="571500"/>
                    <a:pt x="5137242" y="577850"/>
                  </a:cubicBezTo>
                  <a:cubicBezTo>
                    <a:pt x="5142322" y="580390"/>
                    <a:pt x="5148672" y="582930"/>
                    <a:pt x="5155022" y="582930"/>
                  </a:cubicBezTo>
                  <a:cubicBezTo>
                    <a:pt x="5162642" y="582930"/>
                    <a:pt x="5170262" y="580390"/>
                    <a:pt x="5176612" y="576580"/>
                  </a:cubicBezTo>
                  <a:lnTo>
                    <a:pt x="5551262" y="323850"/>
                  </a:lnTo>
                  <a:cubicBezTo>
                    <a:pt x="5561422" y="316230"/>
                    <a:pt x="5567772" y="304800"/>
                    <a:pt x="5567772" y="292100"/>
                  </a:cubicBezTo>
                  <a:cubicBezTo>
                    <a:pt x="5567772" y="279400"/>
                    <a:pt x="5561422" y="267970"/>
                    <a:pt x="5551262" y="261620"/>
                  </a:cubicBezTo>
                  <a:close/>
                  <a:moveTo>
                    <a:pt x="5193122" y="473710"/>
                  </a:moveTo>
                  <a:lnTo>
                    <a:pt x="5193122" y="111760"/>
                  </a:lnTo>
                  <a:lnTo>
                    <a:pt x="5461092" y="292100"/>
                  </a:lnTo>
                  <a:lnTo>
                    <a:pt x="5193122" y="473710"/>
                  </a:lnTo>
                  <a:close/>
                </a:path>
              </a:pathLst>
            </a:custGeom>
            <a:solidFill>
              <a:srgbClr val="191919">
                <a:alpha val="24705"/>
              </a:srgbClr>
            </a:solidFill>
          </p:spPr>
        </p:sp>
      </p:grpSp>
      <p:sp>
        <p:nvSpPr>
          <p:cNvPr id="40" name="AutoShape 40"/>
          <p:cNvSpPr/>
          <p:nvPr/>
        </p:nvSpPr>
        <p:spPr>
          <a:xfrm rot="-5400000">
            <a:off x="8977617" y="6171142"/>
            <a:ext cx="6294504" cy="31467"/>
          </a:xfrm>
          <a:prstGeom prst="rect">
            <a:avLst/>
          </a:prstGeom>
          <a:solidFill>
            <a:srgbClr val="191919">
              <a:alpha val="24705"/>
            </a:srgbClr>
          </a:solidFill>
        </p:spPr>
      </p:sp>
      <p:grpSp>
        <p:nvGrpSpPr>
          <p:cNvPr id="41" name="Group 41"/>
          <p:cNvGrpSpPr/>
          <p:nvPr/>
        </p:nvGrpSpPr>
        <p:grpSpPr>
          <a:xfrm>
            <a:off x="12118356" y="2913697"/>
            <a:ext cx="1253493" cy="251853"/>
            <a:chOff x="0" y="0"/>
            <a:chExt cx="2888648" cy="580390"/>
          </a:xfrm>
        </p:grpSpPr>
        <p:sp>
          <p:nvSpPr>
            <p:cNvPr id="42" name="Freeform 42"/>
            <p:cNvSpPr/>
            <p:nvPr/>
          </p:nvSpPr>
          <p:spPr>
            <a:xfrm>
              <a:off x="2475898"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5"/>
              </a:srgbClr>
            </a:solidFill>
          </p:spPr>
        </p:sp>
        <p:sp>
          <p:nvSpPr>
            <p:cNvPr id="43" name="Freeform 43"/>
            <p:cNvSpPr/>
            <p:nvPr/>
          </p:nvSpPr>
          <p:spPr>
            <a:xfrm>
              <a:off x="0" y="-2540"/>
              <a:ext cx="2888648" cy="582930"/>
            </a:xfrm>
            <a:custGeom>
              <a:avLst/>
              <a:gdLst/>
              <a:ahLst/>
              <a:cxnLst/>
              <a:rect l="l" t="t" r="r" b="b"/>
              <a:pathLst>
                <a:path w="2888648" h="582930">
                  <a:moveTo>
                    <a:pt x="2872138" y="261620"/>
                  </a:moveTo>
                  <a:lnTo>
                    <a:pt x="2497488" y="8890"/>
                  </a:lnTo>
                  <a:cubicBezTo>
                    <a:pt x="2486058" y="1270"/>
                    <a:pt x="2470818" y="0"/>
                    <a:pt x="2458118" y="6350"/>
                  </a:cubicBezTo>
                  <a:cubicBezTo>
                    <a:pt x="2445418" y="12700"/>
                    <a:pt x="2437798" y="25400"/>
                    <a:pt x="2437798" y="39370"/>
                  </a:cubicBezTo>
                  <a:lnTo>
                    <a:pt x="2437798" y="254000"/>
                  </a:lnTo>
                  <a:lnTo>
                    <a:pt x="0" y="254000"/>
                  </a:lnTo>
                  <a:lnTo>
                    <a:pt x="0" y="330200"/>
                  </a:lnTo>
                  <a:lnTo>
                    <a:pt x="2437798" y="330200"/>
                  </a:lnTo>
                  <a:lnTo>
                    <a:pt x="2437798" y="544830"/>
                  </a:lnTo>
                  <a:cubicBezTo>
                    <a:pt x="2437798" y="558800"/>
                    <a:pt x="2445418" y="571500"/>
                    <a:pt x="2458118" y="577850"/>
                  </a:cubicBezTo>
                  <a:cubicBezTo>
                    <a:pt x="2463198" y="580390"/>
                    <a:pt x="2469548" y="582930"/>
                    <a:pt x="2475898" y="582930"/>
                  </a:cubicBezTo>
                  <a:cubicBezTo>
                    <a:pt x="2483518" y="582930"/>
                    <a:pt x="2491138" y="580390"/>
                    <a:pt x="2497488" y="576580"/>
                  </a:cubicBezTo>
                  <a:lnTo>
                    <a:pt x="2872138" y="323850"/>
                  </a:lnTo>
                  <a:cubicBezTo>
                    <a:pt x="2882298" y="316230"/>
                    <a:pt x="2888648" y="304800"/>
                    <a:pt x="2888648" y="292100"/>
                  </a:cubicBezTo>
                  <a:cubicBezTo>
                    <a:pt x="2888648" y="279400"/>
                    <a:pt x="2882298" y="267970"/>
                    <a:pt x="2872138" y="261620"/>
                  </a:cubicBezTo>
                  <a:close/>
                  <a:moveTo>
                    <a:pt x="2513998" y="473710"/>
                  </a:moveTo>
                  <a:lnTo>
                    <a:pt x="2513998" y="111760"/>
                  </a:lnTo>
                  <a:lnTo>
                    <a:pt x="2781968" y="292100"/>
                  </a:lnTo>
                  <a:lnTo>
                    <a:pt x="2513998" y="473710"/>
                  </a:lnTo>
                  <a:close/>
                </a:path>
              </a:pathLst>
            </a:custGeom>
            <a:solidFill>
              <a:srgbClr val="191919">
                <a:alpha val="24705"/>
              </a:srgbClr>
            </a:solidFill>
          </p:spPr>
        </p:sp>
      </p:grpSp>
      <p:grpSp>
        <p:nvGrpSpPr>
          <p:cNvPr id="44" name="Group 44"/>
          <p:cNvGrpSpPr/>
          <p:nvPr/>
        </p:nvGrpSpPr>
        <p:grpSpPr>
          <a:xfrm>
            <a:off x="13543733" y="2661118"/>
            <a:ext cx="2800253" cy="757012"/>
            <a:chOff x="0" y="0"/>
            <a:chExt cx="9555633" cy="2583240"/>
          </a:xfrm>
        </p:grpSpPr>
        <p:sp>
          <p:nvSpPr>
            <p:cNvPr id="45" name="Freeform 45"/>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86EAE9"/>
            </a:solidFill>
          </p:spPr>
        </p:sp>
      </p:grpSp>
      <p:grpSp>
        <p:nvGrpSpPr>
          <p:cNvPr id="46" name="Group 46"/>
          <p:cNvGrpSpPr/>
          <p:nvPr/>
        </p:nvGrpSpPr>
        <p:grpSpPr>
          <a:xfrm>
            <a:off x="14943860" y="3975990"/>
            <a:ext cx="2800253" cy="757012"/>
            <a:chOff x="0" y="0"/>
            <a:chExt cx="9555633" cy="2583240"/>
          </a:xfrm>
        </p:grpSpPr>
        <p:sp>
          <p:nvSpPr>
            <p:cNvPr id="47" name="Freeform 47"/>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3EDAD8"/>
            </a:solidFill>
          </p:spPr>
        </p:sp>
      </p:grpSp>
      <p:grpSp>
        <p:nvGrpSpPr>
          <p:cNvPr id="48" name="Group 48"/>
          <p:cNvGrpSpPr/>
          <p:nvPr/>
        </p:nvGrpSpPr>
        <p:grpSpPr>
          <a:xfrm>
            <a:off x="15240097" y="5823345"/>
            <a:ext cx="2800253" cy="757012"/>
            <a:chOff x="0" y="0"/>
            <a:chExt cx="9555633" cy="2583240"/>
          </a:xfrm>
        </p:grpSpPr>
        <p:sp>
          <p:nvSpPr>
            <p:cNvPr id="49" name="Freeform 49"/>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37C9EF"/>
            </a:solidFill>
          </p:spPr>
        </p:sp>
      </p:grpSp>
      <p:grpSp>
        <p:nvGrpSpPr>
          <p:cNvPr id="50" name="Group 50"/>
          <p:cNvGrpSpPr/>
          <p:nvPr/>
        </p:nvGrpSpPr>
        <p:grpSpPr>
          <a:xfrm>
            <a:off x="15002539" y="7653374"/>
            <a:ext cx="2800253" cy="757012"/>
            <a:chOff x="0" y="0"/>
            <a:chExt cx="9555633" cy="2583240"/>
          </a:xfrm>
        </p:grpSpPr>
        <p:sp>
          <p:nvSpPr>
            <p:cNvPr id="51" name="Freeform 51"/>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2C92D5"/>
            </a:solidFill>
          </p:spPr>
        </p:sp>
      </p:grpSp>
      <p:sp>
        <p:nvSpPr>
          <p:cNvPr id="52" name="TextBox 52"/>
          <p:cNvSpPr txBox="1"/>
          <p:nvPr/>
        </p:nvSpPr>
        <p:spPr>
          <a:xfrm>
            <a:off x="14003582" y="2851466"/>
            <a:ext cx="1880557" cy="309059"/>
          </a:xfrm>
          <a:prstGeom prst="rect">
            <a:avLst/>
          </a:prstGeom>
        </p:spPr>
        <p:txBody>
          <a:bodyPr lIns="0" tIns="0" rIns="0" bIns="0" rtlCol="0" anchor="t">
            <a:spAutoFit/>
          </a:bodyPr>
          <a:lstStyle/>
          <a:p>
            <a:pPr algn="ctr">
              <a:lnSpc>
                <a:spcPts val="2578"/>
              </a:lnSpc>
            </a:pPr>
            <a:r>
              <a:rPr lang="en-US" sz="2000" b="1" spc="85" dirty="0">
                <a:solidFill>
                  <a:srgbClr val="FFFFFF"/>
                </a:solidFill>
                <a:latin typeface="Aileron Regular"/>
              </a:rPr>
              <a:t>AUDIT</a:t>
            </a:r>
          </a:p>
        </p:txBody>
      </p:sp>
      <p:sp>
        <p:nvSpPr>
          <p:cNvPr id="53" name="TextBox 53"/>
          <p:cNvSpPr txBox="1"/>
          <p:nvPr/>
        </p:nvSpPr>
        <p:spPr>
          <a:xfrm>
            <a:off x="15069719" y="4191111"/>
            <a:ext cx="2548534" cy="309059"/>
          </a:xfrm>
          <a:prstGeom prst="rect">
            <a:avLst/>
          </a:prstGeom>
        </p:spPr>
        <p:txBody>
          <a:bodyPr wrap="square" lIns="0" tIns="0" rIns="0" bIns="0" rtlCol="0" anchor="t">
            <a:spAutoFit/>
          </a:bodyPr>
          <a:lstStyle/>
          <a:p>
            <a:pPr algn="ctr">
              <a:lnSpc>
                <a:spcPts val="2578"/>
              </a:lnSpc>
            </a:pPr>
            <a:r>
              <a:rPr lang="en-US" sz="2000" b="1" spc="85" dirty="0">
                <a:solidFill>
                  <a:srgbClr val="FFFFFF"/>
                </a:solidFill>
                <a:latin typeface="Aileron Regular"/>
              </a:rPr>
              <a:t>RISK ADVISORY</a:t>
            </a:r>
          </a:p>
        </p:txBody>
      </p:sp>
      <p:sp>
        <p:nvSpPr>
          <p:cNvPr id="54" name="TextBox 54"/>
          <p:cNvSpPr txBox="1"/>
          <p:nvPr/>
        </p:nvSpPr>
        <p:spPr>
          <a:xfrm>
            <a:off x="15325719" y="6047321"/>
            <a:ext cx="2629008" cy="309059"/>
          </a:xfrm>
          <a:prstGeom prst="rect">
            <a:avLst/>
          </a:prstGeom>
        </p:spPr>
        <p:txBody>
          <a:bodyPr wrap="square" lIns="0" tIns="0" rIns="0" bIns="0" rtlCol="0" anchor="t">
            <a:spAutoFit/>
          </a:bodyPr>
          <a:lstStyle/>
          <a:p>
            <a:pPr algn="ctr">
              <a:lnSpc>
                <a:spcPts val="2578"/>
              </a:lnSpc>
            </a:pPr>
            <a:r>
              <a:rPr lang="en-US" sz="2000" b="1" spc="85" dirty="0">
                <a:solidFill>
                  <a:srgbClr val="FFFFFF"/>
                </a:solidFill>
                <a:latin typeface="Aileron Regular"/>
              </a:rPr>
              <a:t>CONSULTING BPO</a:t>
            </a:r>
          </a:p>
        </p:txBody>
      </p:sp>
      <p:sp>
        <p:nvSpPr>
          <p:cNvPr id="55" name="TextBox 55"/>
          <p:cNvSpPr txBox="1"/>
          <p:nvPr/>
        </p:nvSpPr>
        <p:spPr>
          <a:xfrm>
            <a:off x="15026475" y="7837653"/>
            <a:ext cx="2752381" cy="300788"/>
          </a:xfrm>
          <a:prstGeom prst="rect">
            <a:avLst/>
          </a:prstGeom>
        </p:spPr>
        <p:txBody>
          <a:bodyPr lIns="0" tIns="0" rIns="0" bIns="0" rtlCol="0" anchor="t">
            <a:spAutoFit/>
          </a:bodyPr>
          <a:lstStyle/>
          <a:p>
            <a:pPr algn="ctr">
              <a:lnSpc>
                <a:spcPts val="2578"/>
              </a:lnSpc>
            </a:pPr>
            <a:r>
              <a:rPr lang="en-US" b="1" spc="85" dirty="0">
                <a:solidFill>
                  <a:srgbClr val="FFFFFF"/>
                </a:solidFill>
                <a:latin typeface="Aileron Regular"/>
              </a:rPr>
              <a:t>CONSULTING TECHNO</a:t>
            </a:r>
          </a:p>
        </p:txBody>
      </p:sp>
      <p:pic>
        <p:nvPicPr>
          <p:cNvPr id="56" name="Picture 56"/>
          <p:cNvPicPr>
            <a:picLocks noChangeAspect="1"/>
          </p:cNvPicPr>
          <p:nvPr/>
        </p:nvPicPr>
        <p:blipFill>
          <a:blip r:embed="rId15"/>
          <a:srcRect/>
          <a:stretch>
            <a:fillRect/>
          </a:stretch>
        </p:blipFill>
        <p:spPr>
          <a:xfrm>
            <a:off x="10972101" y="5217611"/>
            <a:ext cx="2111003" cy="2111003"/>
          </a:xfrm>
          <a:prstGeom prst="rect">
            <a:avLst/>
          </a:prstGeom>
        </p:spPr>
      </p:pic>
      <p:pic>
        <p:nvPicPr>
          <p:cNvPr id="57" name="Picture 57"/>
          <p:cNvPicPr>
            <a:picLocks noChangeAspect="1"/>
          </p:cNvPicPr>
          <p:nvPr/>
        </p:nvPicPr>
        <p:blipFill>
          <a:blip r:embed="rId16"/>
          <a:srcRect/>
          <a:stretch>
            <a:fillRect/>
          </a:stretch>
        </p:blipFill>
        <p:spPr>
          <a:xfrm>
            <a:off x="11332492" y="5618920"/>
            <a:ext cx="1390221" cy="1245986"/>
          </a:xfrm>
          <a:prstGeom prst="rect">
            <a:avLst/>
          </a:prstGeom>
        </p:spPr>
      </p:pic>
      <p:sp>
        <p:nvSpPr>
          <p:cNvPr id="58" name="TextBox 58"/>
          <p:cNvSpPr txBox="1"/>
          <p:nvPr/>
        </p:nvSpPr>
        <p:spPr>
          <a:xfrm>
            <a:off x="3947470" y="150568"/>
            <a:ext cx="3073665" cy="922969"/>
          </a:xfrm>
          <a:prstGeom prst="rect">
            <a:avLst/>
          </a:prstGeom>
        </p:spPr>
        <p:txBody>
          <a:bodyPr lIns="0" tIns="0" rIns="0" bIns="0" rtlCol="0" anchor="t">
            <a:spAutoFit/>
          </a:bodyPr>
          <a:lstStyle/>
          <a:p>
            <a:pPr algn="ctr">
              <a:lnSpc>
                <a:spcPts val="3639"/>
              </a:lnSpc>
            </a:pPr>
            <a:r>
              <a:rPr lang="en-US" sz="2599">
                <a:solidFill>
                  <a:srgbClr val="F8F7F0"/>
                </a:solidFill>
                <a:latin typeface="Arimo"/>
              </a:rPr>
              <a:t>Analyse et conception</a:t>
            </a:r>
          </a:p>
        </p:txBody>
      </p:sp>
      <p:sp>
        <p:nvSpPr>
          <p:cNvPr id="59" name="TextBox 59"/>
          <p:cNvSpPr txBox="1"/>
          <p:nvPr/>
        </p:nvSpPr>
        <p:spPr>
          <a:xfrm>
            <a:off x="212416" y="273443"/>
            <a:ext cx="3231370" cy="1028363"/>
          </a:xfrm>
          <a:prstGeom prst="rect">
            <a:avLst/>
          </a:prstGeom>
        </p:spPr>
        <p:txBody>
          <a:bodyPr lIns="0" tIns="0" rIns="0" bIns="0" rtlCol="0" anchor="t">
            <a:spAutoFit/>
          </a:bodyPr>
          <a:lstStyle/>
          <a:p>
            <a:pPr algn="ctr">
              <a:lnSpc>
                <a:spcPts val="4099"/>
              </a:lnSpc>
            </a:pPr>
            <a:r>
              <a:rPr lang="en-US" sz="2928">
                <a:solidFill>
                  <a:srgbClr val="F8F7F0"/>
                </a:solidFill>
                <a:latin typeface="Arimo Bold"/>
              </a:rPr>
              <a:t>Contexte général du projet</a:t>
            </a:r>
          </a:p>
        </p:txBody>
      </p:sp>
      <p:sp>
        <p:nvSpPr>
          <p:cNvPr id="60" name="TextBox 60"/>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61" name="TextBox 61"/>
          <p:cNvSpPr txBox="1"/>
          <p:nvPr/>
        </p:nvSpPr>
        <p:spPr>
          <a:xfrm>
            <a:off x="4939048" y="1654661"/>
            <a:ext cx="5772252" cy="599331"/>
          </a:xfrm>
          <a:prstGeom prst="rect">
            <a:avLst/>
          </a:prstGeom>
        </p:spPr>
        <p:txBody>
          <a:bodyPr wrap="square" lIns="0" tIns="0" rIns="0" bIns="0" rtlCol="0" anchor="t">
            <a:spAutoFit/>
          </a:bodyPr>
          <a:lstStyle/>
          <a:p>
            <a:pPr>
              <a:lnSpc>
                <a:spcPts val="5040"/>
              </a:lnSpc>
            </a:pPr>
            <a:r>
              <a:rPr lang="en-US" sz="3600" dirty="0" err="1">
                <a:solidFill>
                  <a:srgbClr val="286A6C"/>
                </a:solidFill>
                <a:latin typeface="Aileron Regular Bold"/>
              </a:rPr>
              <a:t>Organisme</a:t>
            </a:r>
            <a:r>
              <a:rPr lang="en-US" sz="3600" dirty="0">
                <a:solidFill>
                  <a:srgbClr val="286A6C"/>
                </a:solidFill>
                <a:latin typeface="Aileron Regular Bold"/>
              </a:rPr>
              <a:t> </a:t>
            </a:r>
            <a:r>
              <a:rPr lang="en-US" sz="3600" dirty="0" err="1">
                <a:solidFill>
                  <a:srgbClr val="286A6C"/>
                </a:solidFill>
                <a:latin typeface="Aileron Regular Bold"/>
              </a:rPr>
              <a:t>d'accueil</a:t>
            </a:r>
            <a:endParaRPr lang="en-US" sz="3600" dirty="0">
              <a:solidFill>
                <a:srgbClr val="286A6C"/>
              </a:solidFill>
              <a:latin typeface="Aileron Regular Bold"/>
            </a:endParaRPr>
          </a:p>
        </p:txBody>
      </p:sp>
      <p:grpSp>
        <p:nvGrpSpPr>
          <p:cNvPr id="62" name="Group 62"/>
          <p:cNvGrpSpPr/>
          <p:nvPr/>
        </p:nvGrpSpPr>
        <p:grpSpPr>
          <a:xfrm>
            <a:off x="12614998" y="7870221"/>
            <a:ext cx="2059382" cy="251853"/>
            <a:chOff x="0" y="0"/>
            <a:chExt cx="4745803" cy="580390"/>
          </a:xfrm>
        </p:grpSpPr>
        <p:sp>
          <p:nvSpPr>
            <p:cNvPr id="63" name="Freeform 63"/>
            <p:cNvSpPr/>
            <p:nvPr/>
          </p:nvSpPr>
          <p:spPr>
            <a:xfrm>
              <a:off x="4333053"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5"/>
              </a:srgbClr>
            </a:solidFill>
          </p:spPr>
        </p:sp>
        <p:sp>
          <p:nvSpPr>
            <p:cNvPr id="64" name="Freeform 64"/>
            <p:cNvSpPr/>
            <p:nvPr/>
          </p:nvSpPr>
          <p:spPr>
            <a:xfrm>
              <a:off x="0" y="-2540"/>
              <a:ext cx="4745803" cy="582930"/>
            </a:xfrm>
            <a:custGeom>
              <a:avLst/>
              <a:gdLst/>
              <a:ahLst/>
              <a:cxnLst/>
              <a:rect l="l" t="t" r="r" b="b"/>
              <a:pathLst>
                <a:path w="4745803" h="582930">
                  <a:moveTo>
                    <a:pt x="4729293" y="261620"/>
                  </a:moveTo>
                  <a:lnTo>
                    <a:pt x="4354643" y="8890"/>
                  </a:lnTo>
                  <a:cubicBezTo>
                    <a:pt x="4343213" y="1270"/>
                    <a:pt x="4327973" y="0"/>
                    <a:pt x="4315273" y="6350"/>
                  </a:cubicBezTo>
                  <a:cubicBezTo>
                    <a:pt x="4302573" y="12700"/>
                    <a:pt x="4294953" y="25400"/>
                    <a:pt x="4294953" y="39370"/>
                  </a:cubicBezTo>
                  <a:lnTo>
                    <a:pt x="4294953" y="254000"/>
                  </a:lnTo>
                  <a:lnTo>
                    <a:pt x="0" y="254000"/>
                  </a:lnTo>
                  <a:lnTo>
                    <a:pt x="0" y="330200"/>
                  </a:lnTo>
                  <a:lnTo>
                    <a:pt x="4294953" y="330200"/>
                  </a:lnTo>
                  <a:lnTo>
                    <a:pt x="4294953" y="544830"/>
                  </a:lnTo>
                  <a:cubicBezTo>
                    <a:pt x="4294953" y="558800"/>
                    <a:pt x="4302573" y="571500"/>
                    <a:pt x="4315273" y="577850"/>
                  </a:cubicBezTo>
                  <a:cubicBezTo>
                    <a:pt x="4320353" y="580390"/>
                    <a:pt x="4326703" y="582930"/>
                    <a:pt x="4333053" y="582930"/>
                  </a:cubicBezTo>
                  <a:cubicBezTo>
                    <a:pt x="4340673" y="582930"/>
                    <a:pt x="4348293" y="580390"/>
                    <a:pt x="4354643" y="576580"/>
                  </a:cubicBezTo>
                  <a:lnTo>
                    <a:pt x="4729293" y="323850"/>
                  </a:lnTo>
                  <a:cubicBezTo>
                    <a:pt x="4739453" y="316230"/>
                    <a:pt x="4745803" y="304800"/>
                    <a:pt x="4745803" y="292100"/>
                  </a:cubicBezTo>
                  <a:cubicBezTo>
                    <a:pt x="4745803" y="279400"/>
                    <a:pt x="4739453" y="267970"/>
                    <a:pt x="4729293" y="261620"/>
                  </a:cubicBezTo>
                  <a:close/>
                  <a:moveTo>
                    <a:pt x="4371153" y="473710"/>
                  </a:moveTo>
                  <a:lnTo>
                    <a:pt x="4371153" y="111760"/>
                  </a:lnTo>
                  <a:lnTo>
                    <a:pt x="4639123" y="292100"/>
                  </a:lnTo>
                  <a:lnTo>
                    <a:pt x="4371153" y="473710"/>
                  </a:lnTo>
                  <a:close/>
                </a:path>
              </a:pathLst>
            </a:custGeom>
            <a:solidFill>
              <a:srgbClr val="191919">
                <a:alpha val="24705"/>
              </a:srgbClr>
            </a:solidFill>
          </p:spPr>
        </p:sp>
      </p:grpSp>
      <p:grpSp>
        <p:nvGrpSpPr>
          <p:cNvPr id="65" name="Group 65"/>
          <p:cNvGrpSpPr/>
          <p:nvPr/>
        </p:nvGrpSpPr>
        <p:grpSpPr>
          <a:xfrm>
            <a:off x="13543733" y="8897118"/>
            <a:ext cx="2800253" cy="757012"/>
            <a:chOff x="0" y="0"/>
            <a:chExt cx="9555633" cy="2583240"/>
          </a:xfrm>
        </p:grpSpPr>
        <p:sp>
          <p:nvSpPr>
            <p:cNvPr id="66" name="Freeform 66"/>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13538A"/>
            </a:solidFill>
          </p:spPr>
        </p:sp>
      </p:grpSp>
      <p:sp>
        <p:nvSpPr>
          <p:cNvPr id="67" name="TextBox 67"/>
          <p:cNvSpPr txBox="1"/>
          <p:nvPr/>
        </p:nvSpPr>
        <p:spPr>
          <a:xfrm>
            <a:off x="13567669" y="9081397"/>
            <a:ext cx="2752381" cy="309059"/>
          </a:xfrm>
          <a:prstGeom prst="rect">
            <a:avLst/>
          </a:prstGeom>
        </p:spPr>
        <p:txBody>
          <a:bodyPr lIns="0" tIns="0" rIns="0" bIns="0" rtlCol="0" anchor="t">
            <a:spAutoFit/>
          </a:bodyPr>
          <a:lstStyle/>
          <a:p>
            <a:pPr algn="ctr">
              <a:lnSpc>
                <a:spcPts val="2578"/>
              </a:lnSpc>
            </a:pPr>
            <a:r>
              <a:rPr lang="en-US" sz="2000" b="1" spc="85" dirty="0">
                <a:solidFill>
                  <a:srgbClr val="FFFFFF"/>
                </a:solidFill>
                <a:latin typeface="Aileron Regular"/>
              </a:rPr>
              <a:t>ICS</a:t>
            </a:r>
          </a:p>
        </p:txBody>
      </p:sp>
      <p:sp>
        <p:nvSpPr>
          <p:cNvPr id="68" name="TextBox 68"/>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69" name="TextBox 69"/>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70" name="TextBox 70"/>
          <p:cNvSpPr txBox="1"/>
          <p:nvPr/>
        </p:nvSpPr>
        <p:spPr>
          <a:xfrm>
            <a:off x="4940105" y="2427948"/>
            <a:ext cx="8143000" cy="453009"/>
          </a:xfrm>
          <a:prstGeom prst="rect">
            <a:avLst/>
          </a:prstGeom>
        </p:spPr>
        <p:txBody>
          <a:bodyPr lIns="0" tIns="0" rIns="0" bIns="0" rtlCol="0" anchor="t">
            <a:spAutoFit/>
          </a:bodyPr>
          <a:lstStyle/>
          <a:p>
            <a:pPr marL="0" lvl="0" indent="0">
              <a:lnSpc>
                <a:spcPts val="3668"/>
              </a:lnSpc>
              <a:spcBef>
                <a:spcPct val="0"/>
              </a:spcBef>
            </a:pPr>
            <a:r>
              <a:rPr lang="en-US" sz="2800" spc="84" dirty="0" err="1">
                <a:solidFill>
                  <a:srgbClr val="191919"/>
                </a:solidFill>
                <a:latin typeface="Aileron Heavy"/>
              </a:rPr>
              <a:t>Historique</a:t>
            </a:r>
            <a:r>
              <a:rPr lang="en-US" sz="2800" spc="84" dirty="0">
                <a:solidFill>
                  <a:srgbClr val="191919"/>
                </a:solidFill>
                <a:latin typeface="Aileron Heavy"/>
              </a:rPr>
              <a:t> :</a:t>
            </a:r>
          </a:p>
        </p:txBody>
      </p:sp>
      <p:sp>
        <p:nvSpPr>
          <p:cNvPr id="74" name="Slide Number Placeholder 73">
            <a:extLst>
              <a:ext uri="{FF2B5EF4-FFF2-40B4-BE49-F238E27FC236}">
                <a16:creationId xmlns:a16="http://schemas.microsoft.com/office/drawing/2014/main" id="{ECA80EC1-0F89-4BAC-B075-18EFE9E2621F}"/>
              </a:ext>
            </a:extLst>
          </p:cNvPr>
          <p:cNvSpPr>
            <a:spLocks noGrp="1"/>
          </p:cNvSpPr>
          <p:nvPr>
            <p:ph type="sldNum" sz="quarter" idx="12"/>
          </p:nvPr>
        </p:nvSpPr>
        <p:spPr/>
        <p:txBody>
          <a:bodyPr/>
          <a:lstStyle/>
          <a:p>
            <a:fld id="{B6F15528-21DE-4FAA-801E-634DDDAF4B2B}" type="slidenum">
              <a:rPr lang="en-US" smtClean="0"/>
              <a:pPr/>
              <a:t>4</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3656202" cy="2587428"/>
          </a:xfrm>
          <a:prstGeom prst="rect">
            <a:avLst/>
          </a:prstGeom>
          <a:solidFill>
            <a:srgbClr val="9AC026"/>
          </a:solidFill>
        </p:spPr>
      </p:sp>
      <p:sp>
        <p:nvSpPr>
          <p:cNvPr id="3" name="AutoShape 3"/>
          <p:cNvSpPr/>
          <p:nvPr/>
        </p:nvSpPr>
        <p:spPr>
          <a:xfrm>
            <a:off x="3656202" y="0"/>
            <a:ext cx="3656202" cy="1301806"/>
          </a:xfrm>
          <a:prstGeom prst="rect">
            <a:avLst/>
          </a:prstGeom>
          <a:solidFill>
            <a:srgbClr val="9AC026">
              <a:alpha val="80000"/>
            </a:srgbClr>
          </a:solidFill>
        </p:spPr>
      </p:sp>
      <p:sp>
        <p:nvSpPr>
          <p:cNvPr id="4" name="AutoShape 4"/>
          <p:cNvSpPr/>
          <p:nvPr/>
        </p:nvSpPr>
        <p:spPr>
          <a:xfrm>
            <a:off x="7315899" y="0"/>
            <a:ext cx="3656202" cy="1301806"/>
          </a:xfrm>
          <a:prstGeom prst="rect">
            <a:avLst/>
          </a:prstGeom>
          <a:solidFill>
            <a:srgbClr val="9AC026">
              <a:alpha val="80000"/>
            </a:srgbClr>
          </a:solidFill>
        </p:spPr>
      </p:sp>
      <p:sp>
        <p:nvSpPr>
          <p:cNvPr id="5" name="AutoShape 5"/>
          <p:cNvSpPr/>
          <p:nvPr/>
        </p:nvSpPr>
        <p:spPr>
          <a:xfrm>
            <a:off x="10972101" y="0"/>
            <a:ext cx="3656202" cy="1301806"/>
          </a:xfrm>
          <a:prstGeom prst="rect">
            <a:avLst/>
          </a:prstGeom>
          <a:solidFill>
            <a:srgbClr val="9AC026">
              <a:alpha val="80784"/>
            </a:srgbClr>
          </a:solidFill>
        </p:spPr>
      </p:sp>
      <p:sp>
        <p:nvSpPr>
          <p:cNvPr id="6" name="AutoShape 6"/>
          <p:cNvSpPr/>
          <p:nvPr/>
        </p:nvSpPr>
        <p:spPr>
          <a:xfrm>
            <a:off x="14631798" y="0"/>
            <a:ext cx="3656202" cy="1301806"/>
          </a:xfrm>
          <a:prstGeom prst="rect">
            <a:avLst/>
          </a:prstGeom>
          <a:solidFill>
            <a:srgbClr val="9AC026">
              <a:alpha val="80000"/>
            </a:srgbClr>
          </a:solidFill>
        </p:spPr>
      </p:sp>
      <p:grpSp>
        <p:nvGrpSpPr>
          <p:cNvPr id="7" name="Group 7"/>
          <p:cNvGrpSpPr/>
          <p:nvPr/>
        </p:nvGrpSpPr>
        <p:grpSpPr>
          <a:xfrm rot="5400000">
            <a:off x="3033874" y="468439"/>
            <a:ext cx="1301806" cy="364929"/>
            <a:chOff x="0" y="0"/>
            <a:chExt cx="2038705" cy="571500"/>
          </a:xfrm>
        </p:grpSpPr>
        <p:sp>
          <p:nvSpPr>
            <p:cNvPr id="8" name="Freeform 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9" name="Group 9"/>
          <p:cNvGrpSpPr/>
          <p:nvPr/>
        </p:nvGrpSpPr>
        <p:grpSpPr>
          <a:xfrm rot="5400000">
            <a:off x="6664996"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10321198"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3977399"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5" name="Picture 15"/>
          <p:cNvPicPr>
            <a:picLocks noChangeAspect="1"/>
          </p:cNvPicPr>
          <p:nvPr/>
        </p:nvPicPr>
        <p:blipFill>
          <a:blip r:embed="rId2"/>
          <a:srcRect/>
          <a:stretch>
            <a:fillRect/>
          </a:stretch>
        </p:blipFill>
        <p:spPr>
          <a:xfrm>
            <a:off x="1177703" y="1391409"/>
            <a:ext cx="1065114" cy="1065114"/>
          </a:xfrm>
          <a:prstGeom prst="rect">
            <a:avLst/>
          </a:prstGeom>
        </p:spPr>
      </p:pic>
      <p:pic>
        <p:nvPicPr>
          <p:cNvPr id="16" name="Picture 16"/>
          <p:cNvPicPr>
            <a:picLocks noChangeAspect="1"/>
          </p:cNvPicPr>
          <p:nvPr/>
        </p:nvPicPr>
        <p:blipFill>
          <a:blip r:embed="rId3">
            <a:alphaModFix amt="52000"/>
          </a:blip>
          <a:srcRect/>
          <a:stretch>
            <a:fillRect/>
          </a:stretch>
        </p:blipFill>
        <p:spPr>
          <a:xfrm>
            <a:off x="4308296" y="1768828"/>
            <a:ext cx="283987" cy="464602"/>
          </a:xfrm>
          <a:prstGeom prst="rect">
            <a:avLst/>
          </a:prstGeom>
        </p:spPr>
      </p:pic>
      <p:pic>
        <p:nvPicPr>
          <p:cNvPr id="17" name="Picture 17"/>
          <p:cNvPicPr>
            <a:picLocks noChangeAspect="1"/>
          </p:cNvPicPr>
          <p:nvPr/>
        </p:nvPicPr>
        <p:blipFill>
          <a:blip r:embed="rId4"/>
          <a:srcRect t="223" b="223"/>
          <a:stretch>
            <a:fillRect/>
          </a:stretch>
        </p:blipFill>
        <p:spPr>
          <a:xfrm>
            <a:off x="2753579" y="3009900"/>
            <a:ext cx="12780841" cy="6923569"/>
          </a:xfrm>
          <a:prstGeom prst="rect">
            <a:avLst/>
          </a:prstGeom>
        </p:spPr>
      </p:pic>
      <p:sp>
        <p:nvSpPr>
          <p:cNvPr id="18" name="TextBox 18"/>
          <p:cNvSpPr txBox="1"/>
          <p:nvPr/>
        </p:nvSpPr>
        <p:spPr>
          <a:xfrm>
            <a:off x="3947470" y="150568"/>
            <a:ext cx="3073665" cy="922969"/>
          </a:xfrm>
          <a:prstGeom prst="rect">
            <a:avLst/>
          </a:prstGeom>
        </p:spPr>
        <p:txBody>
          <a:bodyPr lIns="0" tIns="0" rIns="0" bIns="0" rtlCol="0" anchor="t">
            <a:spAutoFit/>
          </a:bodyPr>
          <a:lstStyle/>
          <a:p>
            <a:pPr algn="ctr">
              <a:lnSpc>
                <a:spcPts val="3639"/>
              </a:lnSpc>
            </a:pPr>
            <a:r>
              <a:rPr lang="en-US" sz="2599">
                <a:solidFill>
                  <a:srgbClr val="F8F7F0"/>
                </a:solidFill>
                <a:latin typeface="Arimo"/>
              </a:rPr>
              <a:t>Analyse et conception</a:t>
            </a:r>
          </a:p>
        </p:txBody>
      </p:sp>
      <p:sp>
        <p:nvSpPr>
          <p:cNvPr id="19" name="TextBox 19"/>
          <p:cNvSpPr txBox="1"/>
          <p:nvPr/>
        </p:nvSpPr>
        <p:spPr>
          <a:xfrm>
            <a:off x="212416" y="273443"/>
            <a:ext cx="3231370" cy="1028363"/>
          </a:xfrm>
          <a:prstGeom prst="rect">
            <a:avLst/>
          </a:prstGeom>
        </p:spPr>
        <p:txBody>
          <a:bodyPr lIns="0" tIns="0" rIns="0" bIns="0" rtlCol="0" anchor="t">
            <a:spAutoFit/>
          </a:bodyPr>
          <a:lstStyle/>
          <a:p>
            <a:pPr algn="ctr">
              <a:lnSpc>
                <a:spcPts val="4099"/>
              </a:lnSpc>
            </a:pPr>
            <a:r>
              <a:rPr lang="en-US" sz="2928">
                <a:solidFill>
                  <a:srgbClr val="F8F7F0"/>
                </a:solidFill>
                <a:latin typeface="Arimo Bold"/>
              </a:rPr>
              <a:t>Contexte général du projet</a:t>
            </a:r>
          </a:p>
        </p:txBody>
      </p:sp>
      <p:sp>
        <p:nvSpPr>
          <p:cNvPr id="20" name="TextBox 20"/>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1" name="TextBox 21"/>
          <p:cNvSpPr txBox="1"/>
          <p:nvPr/>
        </p:nvSpPr>
        <p:spPr>
          <a:xfrm>
            <a:off x="4921254" y="1717379"/>
            <a:ext cx="5816854" cy="587084"/>
          </a:xfrm>
          <a:prstGeom prst="rect">
            <a:avLst/>
          </a:prstGeom>
        </p:spPr>
        <p:txBody>
          <a:bodyPr wrap="square" lIns="0" tIns="0" rIns="0" bIns="0" rtlCol="0" anchor="t">
            <a:spAutoFit/>
          </a:bodyPr>
          <a:lstStyle/>
          <a:p>
            <a:pPr>
              <a:lnSpc>
                <a:spcPts val="5040"/>
              </a:lnSpc>
            </a:pPr>
            <a:r>
              <a:rPr lang="en-US" sz="3600" dirty="0" err="1">
                <a:solidFill>
                  <a:srgbClr val="286A6C"/>
                </a:solidFill>
                <a:latin typeface="Aileron Regular Bold"/>
              </a:rPr>
              <a:t>Organisme</a:t>
            </a:r>
            <a:r>
              <a:rPr lang="en-US" sz="3600" dirty="0">
                <a:solidFill>
                  <a:srgbClr val="286A6C"/>
                </a:solidFill>
                <a:latin typeface="Aileron Regular Bold"/>
              </a:rPr>
              <a:t> </a:t>
            </a:r>
            <a:r>
              <a:rPr lang="en-US" sz="3600" dirty="0" err="1">
                <a:solidFill>
                  <a:srgbClr val="286A6C"/>
                </a:solidFill>
                <a:latin typeface="Aileron Regular Bold"/>
              </a:rPr>
              <a:t>d'accueil</a:t>
            </a:r>
            <a:endParaRPr lang="en-US" sz="3600" dirty="0">
              <a:solidFill>
                <a:srgbClr val="286A6C"/>
              </a:solidFill>
              <a:latin typeface="Aileron Regular Bold"/>
            </a:endParaRPr>
          </a:p>
        </p:txBody>
      </p:sp>
      <p:sp>
        <p:nvSpPr>
          <p:cNvPr id="22" name="TextBox 22"/>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3" name="TextBox 23"/>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4" name="TextBox 24"/>
          <p:cNvSpPr txBox="1"/>
          <p:nvPr/>
        </p:nvSpPr>
        <p:spPr>
          <a:xfrm>
            <a:off x="4917384" y="2427948"/>
            <a:ext cx="8143000"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O</a:t>
            </a:r>
            <a:r>
              <a:rPr lang="en-US" sz="2800" u="none" spc="84">
                <a:solidFill>
                  <a:srgbClr val="191919"/>
                </a:solidFill>
                <a:latin typeface="Aileron Heavy"/>
              </a:rPr>
              <a:t>rganigramme de la structure d’accueil :</a:t>
            </a:r>
          </a:p>
        </p:txBody>
      </p:sp>
      <p:sp>
        <p:nvSpPr>
          <p:cNvPr id="28" name="Slide Number Placeholder 27">
            <a:extLst>
              <a:ext uri="{FF2B5EF4-FFF2-40B4-BE49-F238E27FC236}">
                <a16:creationId xmlns:a16="http://schemas.microsoft.com/office/drawing/2014/main" id="{40A5DDF1-6A0C-4421-BCAF-6D5404559CC7}"/>
              </a:ext>
            </a:extLst>
          </p:cNvPr>
          <p:cNvSpPr>
            <a:spLocks noGrp="1"/>
          </p:cNvSpPr>
          <p:nvPr>
            <p:ph type="sldNum" sz="quarter" idx="12"/>
          </p:nvPr>
        </p:nvSpPr>
        <p:spPr/>
        <p:txBody>
          <a:bodyPr/>
          <a:lstStyle/>
          <a:p>
            <a:fld id="{B6F15528-21DE-4FAA-801E-634DDDAF4B2B}" type="slidenum">
              <a:rPr lang="en-US" smtClean="0"/>
              <a:pPr/>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3656202" cy="2587428"/>
          </a:xfrm>
          <a:prstGeom prst="rect">
            <a:avLst/>
          </a:prstGeom>
          <a:solidFill>
            <a:srgbClr val="9AC026"/>
          </a:solidFill>
        </p:spPr>
      </p:sp>
      <p:sp>
        <p:nvSpPr>
          <p:cNvPr id="3" name="AutoShape 3"/>
          <p:cNvSpPr/>
          <p:nvPr/>
        </p:nvSpPr>
        <p:spPr>
          <a:xfrm>
            <a:off x="3656202" y="0"/>
            <a:ext cx="3656202" cy="1301806"/>
          </a:xfrm>
          <a:prstGeom prst="rect">
            <a:avLst/>
          </a:prstGeom>
          <a:solidFill>
            <a:srgbClr val="9AC026">
              <a:alpha val="80000"/>
            </a:srgbClr>
          </a:solidFill>
        </p:spPr>
      </p:sp>
      <p:sp>
        <p:nvSpPr>
          <p:cNvPr id="4" name="AutoShape 4"/>
          <p:cNvSpPr/>
          <p:nvPr/>
        </p:nvSpPr>
        <p:spPr>
          <a:xfrm>
            <a:off x="7315899" y="0"/>
            <a:ext cx="3656202" cy="1301806"/>
          </a:xfrm>
          <a:prstGeom prst="rect">
            <a:avLst/>
          </a:prstGeom>
          <a:solidFill>
            <a:srgbClr val="9AC026">
              <a:alpha val="80000"/>
            </a:srgbClr>
          </a:solidFill>
        </p:spPr>
      </p:sp>
      <p:sp>
        <p:nvSpPr>
          <p:cNvPr id="5" name="AutoShape 5"/>
          <p:cNvSpPr/>
          <p:nvPr/>
        </p:nvSpPr>
        <p:spPr>
          <a:xfrm>
            <a:off x="10972101" y="0"/>
            <a:ext cx="3656202" cy="1301806"/>
          </a:xfrm>
          <a:prstGeom prst="rect">
            <a:avLst/>
          </a:prstGeom>
          <a:solidFill>
            <a:srgbClr val="9AC026">
              <a:alpha val="80784"/>
            </a:srgbClr>
          </a:solidFill>
        </p:spPr>
      </p:sp>
      <p:sp>
        <p:nvSpPr>
          <p:cNvPr id="6" name="AutoShape 6"/>
          <p:cNvSpPr/>
          <p:nvPr/>
        </p:nvSpPr>
        <p:spPr>
          <a:xfrm>
            <a:off x="14631798" y="0"/>
            <a:ext cx="3656202" cy="1301806"/>
          </a:xfrm>
          <a:prstGeom prst="rect">
            <a:avLst/>
          </a:prstGeom>
          <a:solidFill>
            <a:srgbClr val="9AC026">
              <a:alpha val="80000"/>
            </a:srgbClr>
          </a:solidFill>
        </p:spPr>
      </p:sp>
      <p:grpSp>
        <p:nvGrpSpPr>
          <p:cNvPr id="7" name="Group 7"/>
          <p:cNvGrpSpPr/>
          <p:nvPr/>
        </p:nvGrpSpPr>
        <p:grpSpPr>
          <a:xfrm rot="5400000">
            <a:off x="3033874" y="468439"/>
            <a:ext cx="1301806" cy="364929"/>
            <a:chOff x="0" y="0"/>
            <a:chExt cx="2038705" cy="571500"/>
          </a:xfrm>
        </p:grpSpPr>
        <p:sp>
          <p:nvSpPr>
            <p:cNvPr id="8" name="Freeform 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9" name="Group 9"/>
          <p:cNvGrpSpPr/>
          <p:nvPr/>
        </p:nvGrpSpPr>
        <p:grpSpPr>
          <a:xfrm rot="5400000">
            <a:off x="6664996"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10321198"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3977399"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5" name="Picture 15"/>
          <p:cNvPicPr>
            <a:picLocks noChangeAspect="1"/>
          </p:cNvPicPr>
          <p:nvPr/>
        </p:nvPicPr>
        <p:blipFill>
          <a:blip r:embed="rId2"/>
          <a:srcRect/>
          <a:stretch>
            <a:fillRect/>
          </a:stretch>
        </p:blipFill>
        <p:spPr>
          <a:xfrm>
            <a:off x="1177703" y="1391409"/>
            <a:ext cx="1065114" cy="1065114"/>
          </a:xfrm>
          <a:prstGeom prst="rect">
            <a:avLst/>
          </a:prstGeom>
        </p:spPr>
      </p:pic>
      <p:pic>
        <p:nvPicPr>
          <p:cNvPr id="16" name="Picture 16"/>
          <p:cNvPicPr>
            <a:picLocks noChangeAspect="1"/>
          </p:cNvPicPr>
          <p:nvPr/>
        </p:nvPicPr>
        <p:blipFill>
          <a:blip r:embed="rId3">
            <a:alphaModFix amt="52000"/>
          </a:blip>
          <a:srcRect/>
          <a:stretch>
            <a:fillRect/>
          </a:stretch>
        </p:blipFill>
        <p:spPr>
          <a:xfrm>
            <a:off x="4308296" y="1692628"/>
            <a:ext cx="283987" cy="464602"/>
          </a:xfrm>
          <a:prstGeom prst="rect">
            <a:avLst/>
          </a:prstGeom>
        </p:spPr>
      </p:pic>
      <p:pic>
        <p:nvPicPr>
          <p:cNvPr id="17" name="Picture 17"/>
          <p:cNvPicPr>
            <a:picLocks noChangeAspect="1"/>
          </p:cNvPicPr>
          <p:nvPr/>
        </p:nvPicPr>
        <p:blipFill>
          <a:blip r:embed="rId4"/>
          <a:srcRect/>
          <a:stretch>
            <a:fillRect/>
          </a:stretch>
        </p:blipFill>
        <p:spPr>
          <a:xfrm>
            <a:off x="2907989" y="3065170"/>
            <a:ext cx="12967336" cy="6741197"/>
          </a:xfrm>
          <a:prstGeom prst="rect">
            <a:avLst/>
          </a:prstGeom>
        </p:spPr>
      </p:pic>
      <p:pic>
        <p:nvPicPr>
          <p:cNvPr id="18" name="Picture 18"/>
          <p:cNvPicPr>
            <a:picLocks noChangeAspect="1"/>
          </p:cNvPicPr>
          <p:nvPr/>
        </p:nvPicPr>
        <p:blipFill>
          <a:blip r:embed="rId5"/>
          <a:srcRect/>
          <a:stretch>
            <a:fillRect/>
          </a:stretch>
        </p:blipFill>
        <p:spPr>
          <a:xfrm>
            <a:off x="6502831" y="4965877"/>
            <a:ext cx="6076988" cy="3198015"/>
          </a:xfrm>
          <a:prstGeom prst="rect">
            <a:avLst/>
          </a:prstGeom>
        </p:spPr>
      </p:pic>
      <p:pic>
        <p:nvPicPr>
          <p:cNvPr id="19" name="Picture 19"/>
          <p:cNvPicPr>
            <a:picLocks noChangeAspect="1"/>
          </p:cNvPicPr>
          <p:nvPr/>
        </p:nvPicPr>
        <p:blipFill>
          <a:blip r:embed="rId6"/>
          <a:srcRect/>
          <a:stretch>
            <a:fillRect/>
          </a:stretch>
        </p:blipFill>
        <p:spPr>
          <a:xfrm>
            <a:off x="4019641" y="3906158"/>
            <a:ext cx="1200360" cy="1429000"/>
          </a:xfrm>
          <a:prstGeom prst="rect">
            <a:avLst/>
          </a:prstGeom>
        </p:spPr>
      </p:pic>
      <p:pic>
        <p:nvPicPr>
          <p:cNvPr id="20" name="Picture 20"/>
          <p:cNvPicPr>
            <a:picLocks noChangeAspect="1"/>
          </p:cNvPicPr>
          <p:nvPr/>
        </p:nvPicPr>
        <p:blipFill>
          <a:blip r:embed="rId7"/>
          <a:srcRect/>
          <a:stretch>
            <a:fillRect/>
          </a:stretch>
        </p:blipFill>
        <p:spPr>
          <a:xfrm>
            <a:off x="13929159" y="4135167"/>
            <a:ext cx="1339824" cy="1361956"/>
          </a:xfrm>
          <a:prstGeom prst="rect">
            <a:avLst/>
          </a:prstGeom>
        </p:spPr>
      </p:pic>
      <p:pic>
        <p:nvPicPr>
          <p:cNvPr id="21" name="Picture 21"/>
          <p:cNvPicPr>
            <a:picLocks noChangeAspect="1"/>
          </p:cNvPicPr>
          <p:nvPr/>
        </p:nvPicPr>
        <p:blipFill>
          <a:blip r:embed="rId8"/>
          <a:srcRect/>
          <a:stretch>
            <a:fillRect/>
          </a:stretch>
        </p:blipFill>
        <p:spPr>
          <a:xfrm>
            <a:off x="4019641" y="6953457"/>
            <a:ext cx="1371810" cy="1772936"/>
          </a:xfrm>
          <a:prstGeom prst="rect">
            <a:avLst/>
          </a:prstGeom>
        </p:spPr>
      </p:pic>
      <p:sp>
        <p:nvSpPr>
          <p:cNvPr id="22" name="TextBox 22"/>
          <p:cNvSpPr txBox="1"/>
          <p:nvPr/>
        </p:nvSpPr>
        <p:spPr>
          <a:xfrm>
            <a:off x="3947470" y="150568"/>
            <a:ext cx="3073665" cy="922969"/>
          </a:xfrm>
          <a:prstGeom prst="rect">
            <a:avLst/>
          </a:prstGeom>
        </p:spPr>
        <p:txBody>
          <a:bodyPr lIns="0" tIns="0" rIns="0" bIns="0" rtlCol="0" anchor="t">
            <a:spAutoFit/>
          </a:bodyPr>
          <a:lstStyle/>
          <a:p>
            <a:pPr algn="ctr">
              <a:lnSpc>
                <a:spcPts val="3639"/>
              </a:lnSpc>
            </a:pPr>
            <a:r>
              <a:rPr lang="en-US" sz="2599">
                <a:solidFill>
                  <a:srgbClr val="F8F7F0"/>
                </a:solidFill>
                <a:latin typeface="Arimo"/>
              </a:rPr>
              <a:t>Analyse et conception</a:t>
            </a:r>
          </a:p>
        </p:txBody>
      </p:sp>
      <p:sp>
        <p:nvSpPr>
          <p:cNvPr id="23" name="TextBox 23"/>
          <p:cNvSpPr txBox="1"/>
          <p:nvPr/>
        </p:nvSpPr>
        <p:spPr>
          <a:xfrm>
            <a:off x="212416" y="273443"/>
            <a:ext cx="3231370" cy="1028363"/>
          </a:xfrm>
          <a:prstGeom prst="rect">
            <a:avLst/>
          </a:prstGeom>
        </p:spPr>
        <p:txBody>
          <a:bodyPr lIns="0" tIns="0" rIns="0" bIns="0" rtlCol="0" anchor="t">
            <a:spAutoFit/>
          </a:bodyPr>
          <a:lstStyle/>
          <a:p>
            <a:pPr algn="ctr">
              <a:lnSpc>
                <a:spcPts val="4099"/>
              </a:lnSpc>
            </a:pPr>
            <a:r>
              <a:rPr lang="en-US" sz="2928">
                <a:solidFill>
                  <a:srgbClr val="F8F7F0"/>
                </a:solidFill>
                <a:latin typeface="Arimo Bold"/>
              </a:rPr>
              <a:t>Contexte général du projet</a:t>
            </a:r>
          </a:p>
        </p:txBody>
      </p:sp>
      <p:sp>
        <p:nvSpPr>
          <p:cNvPr id="24" name="TextBox 24"/>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5" name="TextBox 25"/>
          <p:cNvSpPr txBox="1"/>
          <p:nvPr/>
        </p:nvSpPr>
        <p:spPr>
          <a:xfrm>
            <a:off x="4725545" y="1557899"/>
            <a:ext cx="4815780"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Présentation du projet</a:t>
            </a:r>
          </a:p>
        </p:txBody>
      </p:sp>
      <p:sp>
        <p:nvSpPr>
          <p:cNvPr id="26" name="TextBox 26"/>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7" name="TextBox 27"/>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8" name="TextBox 28"/>
          <p:cNvSpPr txBox="1"/>
          <p:nvPr/>
        </p:nvSpPr>
        <p:spPr>
          <a:xfrm>
            <a:off x="4725545" y="2299011"/>
            <a:ext cx="8143000"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P</a:t>
            </a:r>
            <a:r>
              <a:rPr lang="en-US" sz="2800" u="none" spc="84">
                <a:solidFill>
                  <a:srgbClr val="191919"/>
                </a:solidFill>
                <a:latin typeface="Aileron Heavy"/>
              </a:rPr>
              <a:t>roblématique :</a:t>
            </a:r>
          </a:p>
        </p:txBody>
      </p:sp>
      <p:sp>
        <p:nvSpPr>
          <p:cNvPr id="29" name="TextBox 29"/>
          <p:cNvSpPr txBox="1"/>
          <p:nvPr/>
        </p:nvSpPr>
        <p:spPr>
          <a:xfrm>
            <a:off x="2601381" y="8921530"/>
            <a:ext cx="3491875" cy="730885"/>
          </a:xfrm>
          <a:prstGeom prst="rect">
            <a:avLst/>
          </a:prstGeom>
        </p:spPr>
        <p:txBody>
          <a:bodyPr lIns="0" tIns="0" rIns="0" bIns="0" rtlCol="0" anchor="t">
            <a:spAutoFit/>
          </a:bodyPr>
          <a:lstStyle/>
          <a:p>
            <a:pPr algn="ctr">
              <a:lnSpc>
                <a:spcPts val="2940"/>
              </a:lnSpc>
            </a:pPr>
            <a:r>
              <a:rPr lang="en-US" sz="2100" dirty="0" err="1">
                <a:solidFill>
                  <a:srgbClr val="000000"/>
                </a:solidFill>
                <a:latin typeface="Arimo Bold"/>
              </a:rPr>
              <a:t>Difficulté</a:t>
            </a:r>
            <a:endParaRPr lang="en-US" sz="2100" dirty="0">
              <a:solidFill>
                <a:srgbClr val="000000"/>
              </a:solidFill>
              <a:latin typeface="Arimo Bold"/>
            </a:endParaRPr>
          </a:p>
          <a:p>
            <a:pPr algn="ctr">
              <a:lnSpc>
                <a:spcPts val="2940"/>
              </a:lnSpc>
            </a:pPr>
            <a:r>
              <a:rPr lang="en-US" sz="2100" dirty="0" err="1">
                <a:solidFill>
                  <a:srgbClr val="000000"/>
                </a:solidFill>
                <a:latin typeface="Arimo Bold"/>
              </a:rPr>
              <a:t>d'accès</a:t>
            </a:r>
            <a:r>
              <a:rPr lang="en-US" sz="2100" dirty="0">
                <a:solidFill>
                  <a:srgbClr val="000000"/>
                </a:solidFill>
                <a:latin typeface="Arimo Bold"/>
              </a:rPr>
              <a:t> à </a:t>
            </a:r>
            <a:r>
              <a:rPr lang="en-US" sz="2100" dirty="0" err="1">
                <a:solidFill>
                  <a:srgbClr val="000000"/>
                </a:solidFill>
                <a:latin typeface="Arimo Bold"/>
              </a:rPr>
              <a:t>l’information</a:t>
            </a:r>
            <a:endParaRPr lang="en-US" sz="2100" dirty="0">
              <a:solidFill>
                <a:srgbClr val="000000"/>
              </a:solidFill>
              <a:latin typeface="Arimo Bold"/>
            </a:endParaRPr>
          </a:p>
        </p:txBody>
      </p:sp>
      <p:sp>
        <p:nvSpPr>
          <p:cNvPr id="30" name="TextBox 30"/>
          <p:cNvSpPr txBox="1"/>
          <p:nvPr/>
        </p:nvSpPr>
        <p:spPr>
          <a:xfrm>
            <a:off x="3220473" y="3178095"/>
            <a:ext cx="2743619" cy="361174"/>
          </a:xfrm>
          <a:prstGeom prst="rect">
            <a:avLst/>
          </a:prstGeom>
        </p:spPr>
        <p:txBody>
          <a:bodyPr lIns="0" tIns="0" rIns="0" bIns="0" rtlCol="0" anchor="t">
            <a:spAutoFit/>
          </a:bodyPr>
          <a:lstStyle/>
          <a:p>
            <a:pPr algn="ctr">
              <a:lnSpc>
                <a:spcPts val="2940"/>
              </a:lnSpc>
            </a:pPr>
            <a:r>
              <a:rPr lang="en-US" sz="2100">
                <a:solidFill>
                  <a:srgbClr val="000000"/>
                </a:solidFill>
                <a:latin typeface="Arimo Bold"/>
              </a:rPr>
              <a:t>Perte de temps</a:t>
            </a:r>
          </a:p>
        </p:txBody>
      </p:sp>
      <p:sp>
        <p:nvSpPr>
          <p:cNvPr id="31" name="TextBox 31"/>
          <p:cNvSpPr txBox="1"/>
          <p:nvPr/>
        </p:nvSpPr>
        <p:spPr>
          <a:xfrm>
            <a:off x="13074029" y="3178095"/>
            <a:ext cx="2743619" cy="728063"/>
          </a:xfrm>
          <a:prstGeom prst="rect">
            <a:avLst/>
          </a:prstGeom>
        </p:spPr>
        <p:txBody>
          <a:bodyPr lIns="0" tIns="0" rIns="0" bIns="0" rtlCol="0" anchor="t">
            <a:spAutoFit/>
          </a:bodyPr>
          <a:lstStyle/>
          <a:p>
            <a:pPr algn="ctr">
              <a:lnSpc>
                <a:spcPts val="2940"/>
              </a:lnSpc>
            </a:pPr>
            <a:r>
              <a:rPr lang="en-US" sz="2100">
                <a:solidFill>
                  <a:srgbClr val="000000"/>
                </a:solidFill>
                <a:latin typeface="Arimo Bold"/>
              </a:rPr>
              <a:t>Risque d'erreurs humaines</a:t>
            </a:r>
          </a:p>
        </p:txBody>
      </p:sp>
      <p:sp>
        <p:nvSpPr>
          <p:cNvPr id="33" name="TextBox 33"/>
          <p:cNvSpPr txBox="1"/>
          <p:nvPr/>
        </p:nvSpPr>
        <p:spPr>
          <a:xfrm>
            <a:off x="8169515" y="8463695"/>
            <a:ext cx="2743619" cy="847090"/>
          </a:xfrm>
          <a:prstGeom prst="rect">
            <a:avLst/>
          </a:prstGeom>
        </p:spPr>
        <p:txBody>
          <a:bodyPr lIns="0" tIns="0" rIns="0" bIns="0" rtlCol="0" anchor="t">
            <a:spAutoFit/>
          </a:bodyPr>
          <a:lstStyle/>
          <a:p>
            <a:pPr algn="ctr">
              <a:lnSpc>
                <a:spcPts val="3359"/>
              </a:lnSpc>
            </a:pPr>
            <a:r>
              <a:rPr lang="en-US" sz="2400">
                <a:solidFill>
                  <a:srgbClr val="000000"/>
                </a:solidFill>
                <a:latin typeface="Arimo Bold"/>
              </a:rPr>
              <a:t>Collaborateurs Deloitte</a:t>
            </a:r>
          </a:p>
        </p:txBody>
      </p:sp>
      <p:sp>
        <p:nvSpPr>
          <p:cNvPr id="37" name="Slide Number Placeholder 36">
            <a:extLst>
              <a:ext uri="{FF2B5EF4-FFF2-40B4-BE49-F238E27FC236}">
                <a16:creationId xmlns:a16="http://schemas.microsoft.com/office/drawing/2014/main" id="{E448E142-D2F1-4028-ACDF-735D015EFFFD}"/>
              </a:ext>
            </a:extLst>
          </p:cNvPr>
          <p:cNvSpPr>
            <a:spLocks noGrp="1"/>
          </p:cNvSpPr>
          <p:nvPr>
            <p:ph type="sldNum" sz="quarter" idx="12"/>
          </p:nvPr>
        </p:nvSpPr>
        <p:spPr/>
        <p:txBody>
          <a:bodyPr/>
          <a:lstStyle/>
          <a:p>
            <a:fld id="{B6F15528-21DE-4FAA-801E-634DDDAF4B2B}" type="slidenum">
              <a:rPr lang="en-US" smtClean="0"/>
              <a:pPr/>
              <a:t>6</a:t>
            </a:fld>
            <a:endParaRPr lang="en-US" dirty="0"/>
          </a:p>
        </p:txBody>
      </p:sp>
      <p:sp>
        <p:nvSpPr>
          <p:cNvPr id="38" name="TextBox 32">
            <a:extLst>
              <a:ext uri="{FF2B5EF4-FFF2-40B4-BE49-F238E27FC236}">
                <a16:creationId xmlns:a16="http://schemas.microsoft.com/office/drawing/2014/main" id="{D0972E08-E438-47C7-B912-185E61AFBBD8}"/>
              </a:ext>
            </a:extLst>
          </p:cNvPr>
          <p:cNvSpPr txBox="1"/>
          <p:nvPr/>
        </p:nvSpPr>
        <p:spPr>
          <a:xfrm>
            <a:off x="12700954" y="9162148"/>
            <a:ext cx="3148646" cy="442814"/>
          </a:xfrm>
          <a:prstGeom prst="rect">
            <a:avLst/>
          </a:prstGeom>
        </p:spPr>
        <p:txBody>
          <a:bodyPr wrap="square" lIns="0" tIns="0" rIns="0" bIns="0" rtlCol="0" anchor="t">
            <a:spAutoFit/>
          </a:bodyPr>
          <a:lstStyle/>
          <a:p>
            <a:pPr algn="ctr">
              <a:lnSpc>
                <a:spcPts val="1719"/>
              </a:lnSpc>
            </a:pPr>
            <a:r>
              <a:rPr lang="en-US" sz="2100" dirty="0" err="1">
                <a:solidFill>
                  <a:srgbClr val="000000"/>
                </a:solidFill>
                <a:latin typeface="Arimo Bold"/>
              </a:rPr>
              <a:t>Difficulté</a:t>
            </a:r>
            <a:r>
              <a:rPr lang="en-US" sz="2100" dirty="0">
                <a:solidFill>
                  <a:srgbClr val="000000"/>
                </a:solidFill>
                <a:latin typeface="Arimo Bold"/>
              </a:rPr>
              <a:t> </a:t>
            </a:r>
            <a:r>
              <a:rPr lang="en-US" sz="2100" dirty="0" err="1">
                <a:solidFill>
                  <a:srgbClr val="000000"/>
                </a:solidFill>
                <a:latin typeface="Arimo Bold"/>
              </a:rPr>
              <a:t>d’integration</a:t>
            </a:r>
            <a:r>
              <a:rPr lang="en-US" sz="2100" dirty="0">
                <a:solidFill>
                  <a:srgbClr val="000000"/>
                </a:solidFill>
                <a:latin typeface="Arimo Bold"/>
              </a:rPr>
              <a:t> des nouveaux </a:t>
            </a:r>
          </a:p>
        </p:txBody>
      </p:sp>
      <p:pic>
        <p:nvPicPr>
          <p:cNvPr id="39" name="Picture 27">
            <a:extLst>
              <a:ext uri="{FF2B5EF4-FFF2-40B4-BE49-F238E27FC236}">
                <a16:creationId xmlns:a16="http://schemas.microsoft.com/office/drawing/2014/main" id="{345CEF1F-0905-4F6E-8CB0-D49ABBC61DCF}"/>
              </a:ext>
            </a:extLst>
          </p:cNvPr>
          <p:cNvPicPr>
            <a:picLocks noChangeAspect="1"/>
          </p:cNvPicPr>
          <p:nvPr/>
        </p:nvPicPr>
        <p:blipFill>
          <a:blip r:embed="rId9"/>
          <a:srcRect/>
          <a:stretch>
            <a:fillRect/>
          </a:stretch>
        </p:blipFill>
        <p:spPr>
          <a:xfrm>
            <a:off x="13687046" y="7571183"/>
            <a:ext cx="1574068" cy="148013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3656202" cy="2587428"/>
          </a:xfrm>
          <a:prstGeom prst="rect">
            <a:avLst/>
          </a:prstGeom>
          <a:solidFill>
            <a:srgbClr val="9AC026"/>
          </a:solidFill>
        </p:spPr>
      </p:sp>
      <p:sp>
        <p:nvSpPr>
          <p:cNvPr id="3" name="AutoShape 3"/>
          <p:cNvSpPr/>
          <p:nvPr/>
        </p:nvSpPr>
        <p:spPr>
          <a:xfrm>
            <a:off x="3656202" y="0"/>
            <a:ext cx="3656202" cy="1301806"/>
          </a:xfrm>
          <a:prstGeom prst="rect">
            <a:avLst/>
          </a:prstGeom>
          <a:solidFill>
            <a:srgbClr val="9AC026">
              <a:alpha val="80000"/>
            </a:srgbClr>
          </a:solidFill>
        </p:spPr>
      </p:sp>
      <p:sp>
        <p:nvSpPr>
          <p:cNvPr id="4" name="AutoShape 4"/>
          <p:cNvSpPr/>
          <p:nvPr/>
        </p:nvSpPr>
        <p:spPr>
          <a:xfrm>
            <a:off x="7315899" y="0"/>
            <a:ext cx="3656202" cy="1301806"/>
          </a:xfrm>
          <a:prstGeom prst="rect">
            <a:avLst/>
          </a:prstGeom>
          <a:solidFill>
            <a:srgbClr val="9AC026">
              <a:alpha val="80000"/>
            </a:srgbClr>
          </a:solidFill>
        </p:spPr>
      </p:sp>
      <p:sp>
        <p:nvSpPr>
          <p:cNvPr id="5" name="AutoShape 5"/>
          <p:cNvSpPr/>
          <p:nvPr/>
        </p:nvSpPr>
        <p:spPr>
          <a:xfrm>
            <a:off x="10972101" y="0"/>
            <a:ext cx="3656202" cy="1301806"/>
          </a:xfrm>
          <a:prstGeom prst="rect">
            <a:avLst/>
          </a:prstGeom>
          <a:solidFill>
            <a:srgbClr val="9AC026">
              <a:alpha val="80784"/>
            </a:srgbClr>
          </a:solidFill>
        </p:spPr>
      </p:sp>
      <p:sp>
        <p:nvSpPr>
          <p:cNvPr id="6" name="AutoShape 6"/>
          <p:cNvSpPr/>
          <p:nvPr/>
        </p:nvSpPr>
        <p:spPr>
          <a:xfrm>
            <a:off x="14631798" y="0"/>
            <a:ext cx="3656202" cy="1301806"/>
          </a:xfrm>
          <a:prstGeom prst="rect">
            <a:avLst/>
          </a:prstGeom>
          <a:solidFill>
            <a:srgbClr val="9AC026">
              <a:alpha val="80000"/>
            </a:srgbClr>
          </a:solidFill>
        </p:spPr>
      </p:sp>
      <p:grpSp>
        <p:nvGrpSpPr>
          <p:cNvPr id="7" name="Group 7"/>
          <p:cNvGrpSpPr/>
          <p:nvPr/>
        </p:nvGrpSpPr>
        <p:grpSpPr>
          <a:xfrm rot="5400000">
            <a:off x="3033874" y="468439"/>
            <a:ext cx="1301806" cy="364929"/>
            <a:chOff x="0" y="0"/>
            <a:chExt cx="2038705" cy="571500"/>
          </a:xfrm>
        </p:grpSpPr>
        <p:sp>
          <p:nvSpPr>
            <p:cNvPr id="8" name="Freeform 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9" name="Group 9"/>
          <p:cNvGrpSpPr/>
          <p:nvPr/>
        </p:nvGrpSpPr>
        <p:grpSpPr>
          <a:xfrm rot="5400000">
            <a:off x="6664996"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10321198"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3977399"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5" name="Picture 15"/>
          <p:cNvPicPr>
            <a:picLocks noChangeAspect="1"/>
          </p:cNvPicPr>
          <p:nvPr/>
        </p:nvPicPr>
        <p:blipFill>
          <a:blip r:embed="rId2"/>
          <a:srcRect/>
          <a:stretch>
            <a:fillRect/>
          </a:stretch>
        </p:blipFill>
        <p:spPr>
          <a:xfrm>
            <a:off x="1177703" y="1391409"/>
            <a:ext cx="1065114" cy="1065114"/>
          </a:xfrm>
          <a:prstGeom prst="rect">
            <a:avLst/>
          </a:prstGeom>
        </p:spPr>
      </p:pic>
      <p:pic>
        <p:nvPicPr>
          <p:cNvPr id="16" name="Picture 16"/>
          <p:cNvPicPr>
            <a:picLocks noChangeAspect="1"/>
          </p:cNvPicPr>
          <p:nvPr/>
        </p:nvPicPr>
        <p:blipFill>
          <a:blip r:embed="rId3">
            <a:alphaModFix amt="52000"/>
          </a:blip>
          <a:srcRect/>
          <a:stretch>
            <a:fillRect/>
          </a:stretch>
        </p:blipFill>
        <p:spPr>
          <a:xfrm>
            <a:off x="4308296" y="1768828"/>
            <a:ext cx="283987" cy="464602"/>
          </a:xfrm>
          <a:prstGeom prst="rect">
            <a:avLst/>
          </a:prstGeom>
        </p:spPr>
      </p:pic>
      <p:grpSp>
        <p:nvGrpSpPr>
          <p:cNvPr id="17" name="Group 17"/>
          <p:cNvGrpSpPr/>
          <p:nvPr/>
        </p:nvGrpSpPr>
        <p:grpSpPr>
          <a:xfrm rot="-10800000">
            <a:off x="9489400" y="4572000"/>
            <a:ext cx="6379229" cy="304800"/>
            <a:chOff x="0" y="0"/>
            <a:chExt cx="12147115" cy="580390"/>
          </a:xfrm>
        </p:grpSpPr>
        <p:sp>
          <p:nvSpPr>
            <p:cNvPr id="18" name="Freeform 18"/>
            <p:cNvSpPr/>
            <p:nvPr/>
          </p:nvSpPr>
          <p:spPr>
            <a:xfrm>
              <a:off x="11734365" y="38100"/>
              <a:ext cx="374650" cy="504190"/>
            </a:xfrm>
            <a:custGeom>
              <a:avLst/>
              <a:gdLst/>
              <a:ahLst/>
              <a:cxnLst/>
              <a:rect l="l" t="t" r="r" b="b"/>
              <a:pathLst>
                <a:path w="374650" h="504190">
                  <a:moveTo>
                    <a:pt x="0" y="504190"/>
                  </a:moveTo>
                  <a:lnTo>
                    <a:pt x="0" y="0"/>
                  </a:lnTo>
                  <a:lnTo>
                    <a:pt x="374650" y="252730"/>
                  </a:lnTo>
                  <a:close/>
                </a:path>
              </a:pathLst>
            </a:custGeom>
            <a:solidFill>
              <a:srgbClr val="13538A"/>
            </a:solidFill>
          </p:spPr>
        </p:sp>
        <p:sp>
          <p:nvSpPr>
            <p:cNvPr id="19" name="Freeform 19"/>
            <p:cNvSpPr/>
            <p:nvPr/>
          </p:nvSpPr>
          <p:spPr>
            <a:xfrm>
              <a:off x="0" y="-2540"/>
              <a:ext cx="12147115" cy="582930"/>
            </a:xfrm>
            <a:custGeom>
              <a:avLst/>
              <a:gdLst/>
              <a:ahLst/>
              <a:cxnLst/>
              <a:rect l="l" t="t" r="r" b="b"/>
              <a:pathLst>
                <a:path w="12147115" h="582930">
                  <a:moveTo>
                    <a:pt x="12130605" y="261620"/>
                  </a:moveTo>
                  <a:lnTo>
                    <a:pt x="11755955" y="8890"/>
                  </a:lnTo>
                  <a:cubicBezTo>
                    <a:pt x="11744525" y="1270"/>
                    <a:pt x="11729285" y="0"/>
                    <a:pt x="11716585" y="6350"/>
                  </a:cubicBezTo>
                  <a:cubicBezTo>
                    <a:pt x="11703885" y="12700"/>
                    <a:pt x="11696265" y="25400"/>
                    <a:pt x="11696265" y="39370"/>
                  </a:cubicBezTo>
                  <a:lnTo>
                    <a:pt x="11696265" y="254000"/>
                  </a:lnTo>
                  <a:lnTo>
                    <a:pt x="0" y="254000"/>
                  </a:lnTo>
                  <a:lnTo>
                    <a:pt x="0" y="330200"/>
                  </a:lnTo>
                  <a:lnTo>
                    <a:pt x="11696265" y="330200"/>
                  </a:lnTo>
                  <a:lnTo>
                    <a:pt x="11696265" y="544830"/>
                  </a:lnTo>
                  <a:cubicBezTo>
                    <a:pt x="11696265" y="558800"/>
                    <a:pt x="11703885" y="571500"/>
                    <a:pt x="11716585" y="577850"/>
                  </a:cubicBezTo>
                  <a:cubicBezTo>
                    <a:pt x="11721665" y="580390"/>
                    <a:pt x="11728015" y="582930"/>
                    <a:pt x="11734365" y="582930"/>
                  </a:cubicBezTo>
                  <a:cubicBezTo>
                    <a:pt x="11741985" y="582930"/>
                    <a:pt x="11749605" y="580390"/>
                    <a:pt x="11755955" y="576580"/>
                  </a:cubicBezTo>
                  <a:lnTo>
                    <a:pt x="12130605" y="323850"/>
                  </a:lnTo>
                  <a:cubicBezTo>
                    <a:pt x="12140765" y="316230"/>
                    <a:pt x="12147115" y="304800"/>
                    <a:pt x="12147115" y="292100"/>
                  </a:cubicBezTo>
                  <a:cubicBezTo>
                    <a:pt x="12147115" y="279400"/>
                    <a:pt x="12140765" y="267970"/>
                    <a:pt x="12130605" y="261620"/>
                  </a:cubicBezTo>
                  <a:close/>
                  <a:moveTo>
                    <a:pt x="11772465" y="473710"/>
                  </a:moveTo>
                  <a:lnTo>
                    <a:pt x="11772465" y="111760"/>
                  </a:lnTo>
                  <a:lnTo>
                    <a:pt x="12040435" y="292100"/>
                  </a:lnTo>
                  <a:lnTo>
                    <a:pt x="11772465" y="473710"/>
                  </a:lnTo>
                  <a:close/>
                </a:path>
              </a:pathLst>
            </a:custGeom>
            <a:solidFill>
              <a:srgbClr val="2C92D5"/>
            </a:solidFill>
          </p:spPr>
        </p:sp>
      </p:grpSp>
      <p:grpSp>
        <p:nvGrpSpPr>
          <p:cNvPr id="20" name="Group 20"/>
          <p:cNvGrpSpPr/>
          <p:nvPr/>
        </p:nvGrpSpPr>
        <p:grpSpPr>
          <a:xfrm>
            <a:off x="2546571" y="4572000"/>
            <a:ext cx="6569729" cy="304800"/>
            <a:chOff x="0" y="0"/>
            <a:chExt cx="12509859" cy="580390"/>
          </a:xfrm>
        </p:grpSpPr>
        <p:sp>
          <p:nvSpPr>
            <p:cNvPr id="21" name="Freeform 21"/>
            <p:cNvSpPr/>
            <p:nvPr/>
          </p:nvSpPr>
          <p:spPr>
            <a:xfrm>
              <a:off x="12097109" y="38100"/>
              <a:ext cx="374650" cy="504190"/>
            </a:xfrm>
            <a:custGeom>
              <a:avLst/>
              <a:gdLst/>
              <a:ahLst/>
              <a:cxnLst/>
              <a:rect l="l" t="t" r="r" b="b"/>
              <a:pathLst>
                <a:path w="374650" h="504190">
                  <a:moveTo>
                    <a:pt x="0" y="504190"/>
                  </a:moveTo>
                  <a:lnTo>
                    <a:pt x="0" y="0"/>
                  </a:lnTo>
                  <a:lnTo>
                    <a:pt x="374650" y="252730"/>
                  </a:lnTo>
                  <a:close/>
                </a:path>
              </a:pathLst>
            </a:custGeom>
            <a:solidFill>
              <a:srgbClr val="13538A"/>
            </a:solidFill>
          </p:spPr>
        </p:sp>
        <p:sp>
          <p:nvSpPr>
            <p:cNvPr id="22" name="Freeform 22"/>
            <p:cNvSpPr/>
            <p:nvPr/>
          </p:nvSpPr>
          <p:spPr>
            <a:xfrm>
              <a:off x="0" y="-2540"/>
              <a:ext cx="12509859" cy="582930"/>
            </a:xfrm>
            <a:custGeom>
              <a:avLst/>
              <a:gdLst/>
              <a:ahLst/>
              <a:cxnLst/>
              <a:rect l="l" t="t" r="r" b="b"/>
              <a:pathLst>
                <a:path w="12509859" h="582930">
                  <a:moveTo>
                    <a:pt x="12493349" y="261620"/>
                  </a:moveTo>
                  <a:lnTo>
                    <a:pt x="12118699" y="8890"/>
                  </a:lnTo>
                  <a:cubicBezTo>
                    <a:pt x="12107269" y="1270"/>
                    <a:pt x="12092029" y="0"/>
                    <a:pt x="12079329" y="6350"/>
                  </a:cubicBezTo>
                  <a:cubicBezTo>
                    <a:pt x="12066629" y="12700"/>
                    <a:pt x="12059009" y="25400"/>
                    <a:pt x="12059009" y="39370"/>
                  </a:cubicBezTo>
                  <a:lnTo>
                    <a:pt x="12059009" y="254000"/>
                  </a:lnTo>
                  <a:lnTo>
                    <a:pt x="0" y="254000"/>
                  </a:lnTo>
                  <a:lnTo>
                    <a:pt x="0" y="330200"/>
                  </a:lnTo>
                  <a:lnTo>
                    <a:pt x="12059009" y="330200"/>
                  </a:lnTo>
                  <a:lnTo>
                    <a:pt x="12059009" y="544830"/>
                  </a:lnTo>
                  <a:cubicBezTo>
                    <a:pt x="12059009" y="558800"/>
                    <a:pt x="12066629" y="571500"/>
                    <a:pt x="12079329" y="577850"/>
                  </a:cubicBezTo>
                  <a:cubicBezTo>
                    <a:pt x="12084409" y="580390"/>
                    <a:pt x="12090759" y="582930"/>
                    <a:pt x="12097109" y="582930"/>
                  </a:cubicBezTo>
                  <a:cubicBezTo>
                    <a:pt x="12104729" y="582930"/>
                    <a:pt x="12112349" y="580390"/>
                    <a:pt x="12118699" y="576580"/>
                  </a:cubicBezTo>
                  <a:lnTo>
                    <a:pt x="12493349" y="323850"/>
                  </a:lnTo>
                  <a:cubicBezTo>
                    <a:pt x="12503509" y="316230"/>
                    <a:pt x="12509859" y="304800"/>
                    <a:pt x="12509859" y="292100"/>
                  </a:cubicBezTo>
                  <a:cubicBezTo>
                    <a:pt x="12509859" y="279400"/>
                    <a:pt x="12503509" y="267970"/>
                    <a:pt x="12493349" y="261620"/>
                  </a:cubicBezTo>
                  <a:close/>
                  <a:moveTo>
                    <a:pt x="12135209" y="473710"/>
                  </a:moveTo>
                  <a:lnTo>
                    <a:pt x="12135209" y="111760"/>
                  </a:lnTo>
                  <a:lnTo>
                    <a:pt x="12403179" y="292100"/>
                  </a:lnTo>
                  <a:lnTo>
                    <a:pt x="12135209" y="473710"/>
                  </a:lnTo>
                  <a:close/>
                </a:path>
              </a:pathLst>
            </a:custGeom>
            <a:solidFill>
              <a:srgbClr val="2C92D5"/>
            </a:solidFill>
          </p:spPr>
        </p:sp>
      </p:grpSp>
      <p:pic>
        <p:nvPicPr>
          <p:cNvPr id="23" name="Picture 23"/>
          <p:cNvPicPr>
            <a:picLocks noChangeAspect="1"/>
          </p:cNvPicPr>
          <p:nvPr/>
        </p:nvPicPr>
        <p:blipFill>
          <a:blip r:embed="rId4"/>
          <a:srcRect/>
          <a:stretch>
            <a:fillRect/>
          </a:stretch>
        </p:blipFill>
        <p:spPr>
          <a:xfrm>
            <a:off x="7680891" y="2740200"/>
            <a:ext cx="3529074" cy="3145287"/>
          </a:xfrm>
          <a:prstGeom prst="rect">
            <a:avLst/>
          </a:prstGeom>
        </p:spPr>
      </p:pic>
      <p:pic>
        <p:nvPicPr>
          <p:cNvPr id="24" name="Picture 24"/>
          <p:cNvPicPr>
            <a:picLocks noChangeAspect="1"/>
          </p:cNvPicPr>
          <p:nvPr/>
        </p:nvPicPr>
        <p:blipFill>
          <a:blip r:embed="rId5"/>
          <a:srcRect/>
          <a:stretch>
            <a:fillRect/>
          </a:stretch>
        </p:blipFill>
        <p:spPr>
          <a:xfrm>
            <a:off x="10884886" y="6518933"/>
            <a:ext cx="1803653" cy="1876362"/>
          </a:xfrm>
          <a:prstGeom prst="rect">
            <a:avLst/>
          </a:prstGeom>
        </p:spPr>
      </p:pic>
      <p:pic>
        <p:nvPicPr>
          <p:cNvPr id="25" name="Picture 25"/>
          <p:cNvPicPr>
            <a:picLocks noChangeAspect="1"/>
          </p:cNvPicPr>
          <p:nvPr/>
        </p:nvPicPr>
        <p:blipFill>
          <a:blip r:embed="rId6"/>
          <a:srcRect/>
          <a:stretch>
            <a:fillRect/>
          </a:stretch>
        </p:blipFill>
        <p:spPr>
          <a:xfrm>
            <a:off x="6303922" y="6642754"/>
            <a:ext cx="1659026" cy="1659026"/>
          </a:xfrm>
          <a:prstGeom prst="rect">
            <a:avLst/>
          </a:prstGeom>
        </p:spPr>
      </p:pic>
      <p:pic>
        <p:nvPicPr>
          <p:cNvPr id="26" name="Picture 26"/>
          <p:cNvPicPr>
            <a:picLocks noChangeAspect="1"/>
          </p:cNvPicPr>
          <p:nvPr/>
        </p:nvPicPr>
        <p:blipFill>
          <a:blip r:embed="rId7"/>
          <a:srcRect/>
          <a:stretch>
            <a:fillRect/>
          </a:stretch>
        </p:blipFill>
        <p:spPr>
          <a:xfrm>
            <a:off x="1907122" y="6764843"/>
            <a:ext cx="1325298" cy="1373366"/>
          </a:xfrm>
          <a:prstGeom prst="rect">
            <a:avLst/>
          </a:prstGeom>
        </p:spPr>
      </p:pic>
      <p:pic>
        <p:nvPicPr>
          <p:cNvPr id="27" name="Picture 27"/>
          <p:cNvPicPr>
            <a:picLocks noChangeAspect="1"/>
          </p:cNvPicPr>
          <p:nvPr/>
        </p:nvPicPr>
        <p:blipFill>
          <a:blip r:embed="rId8"/>
          <a:srcRect/>
          <a:stretch>
            <a:fillRect/>
          </a:stretch>
        </p:blipFill>
        <p:spPr>
          <a:xfrm>
            <a:off x="15046619" y="6595133"/>
            <a:ext cx="1619276" cy="1619276"/>
          </a:xfrm>
          <a:prstGeom prst="rect">
            <a:avLst/>
          </a:prstGeom>
        </p:spPr>
      </p:pic>
      <p:pic>
        <p:nvPicPr>
          <p:cNvPr id="28" name="Picture 28"/>
          <p:cNvPicPr>
            <a:picLocks noChangeAspect="1"/>
          </p:cNvPicPr>
          <p:nvPr/>
        </p:nvPicPr>
        <p:blipFill>
          <a:blip r:embed="rId9"/>
          <a:srcRect/>
          <a:stretch>
            <a:fillRect/>
          </a:stretch>
        </p:blipFill>
        <p:spPr>
          <a:xfrm>
            <a:off x="16133942" y="7587648"/>
            <a:ext cx="493854" cy="493854"/>
          </a:xfrm>
          <a:prstGeom prst="rect">
            <a:avLst/>
          </a:prstGeom>
        </p:spPr>
      </p:pic>
      <p:grpSp>
        <p:nvGrpSpPr>
          <p:cNvPr id="29" name="Group 29"/>
          <p:cNvGrpSpPr/>
          <p:nvPr/>
        </p:nvGrpSpPr>
        <p:grpSpPr>
          <a:xfrm rot="-10800000">
            <a:off x="1154472" y="8382657"/>
            <a:ext cx="2821815" cy="1136292"/>
            <a:chOff x="0" y="0"/>
            <a:chExt cx="7620000" cy="3068431"/>
          </a:xfrm>
        </p:grpSpPr>
        <p:sp>
          <p:nvSpPr>
            <p:cNvPr id="30" name="Freeform 30"/>
            <p:cNvSpPr/>
            <p:nvPr/>
          </p:nvSpPr>
          <p:spPr>
            <a:xfrm>
              <a:off x="-1270" y="-2540"/>
              <a:ext cx="7623809" cy="3070971"/>
            </a:xfrm>
            <a:custGeom>
              <a:avLst/>
              <a:gdLst/>
              <a:ahLst/>
              <a:cxnLst/>
              <a:rect l="l" t="t" r="r" b="b"/>
              <a:pathLst>
                <a:path w="7623809" h="3070971">
                  <a:moveTo>
                    <a:pt x="3810" y="0"/>
                  </a:moveTo>
                  <a:lnTo>
                    <a:pt x="0" y="2180700"/>
                  </a:lnTo>
                  <a:lnTo>
                    <a:pt x="0" y="2538841"/>
                  </a:lnTo>
                  <a:lnTo>
                    <a:pt x="3591560" y="2541381"/>
                  </a:lnTo>
                  <a:lnTo>
                    <a:pt x="3810000" y="3070971"/>
                  </a:lnTo>
                  <a:lnTo>
                    <a:pt x="4028440" y="2541381"/>
                  </a:lnTo>
                  <a:lnTo>
                    <a:pt x="7620000" y="2543921"/>
                  </a:lnTo>
                  <a:lnTo>
                    <a:pt x="7620000" y="2185781"/>
                  </a:lnTo>
                  <a:lnTo>
                    <a:pt x="7623809" y="5080"/>
                  </a:lnTo>
                  <a:lnTo>
                    <a:pt x="3810" y="0"/>
                  </a:lnTo>
                  <a:close/>
                </a:path>
              </a:pathLst>
            </a:custGeom>
            <a:solidFill>
              <a:srgbClr val="7BD3DD"/>
            </a:solidFill>
          </p:spPr>
        </p:sp>
      </p:grpSp>
      <p:grpSp>
        <p:nvGrpSpPr>
          <p:cNvPr id="31" name="Group 31"/>
          <p:cNvGrpSpPr/>
          <p:nvPr/>
        </p:nvGrpSpPr>
        <p:grpSpPr>
          <a:xfrm rot="-10800000">
            <a:off x="5693711" y="8343901"/>
            <a:ext cx="2821815" cy="1175047"/>
            <a:chOff x="0" y="0"/>
            <a:chExt cx="7620000" cy="3173086"/>
          </a:xfrm>
        </p:grpSpPr>
        <p:sp>
          <p:nvSpPr>
            <p:cNvPr id="32" name="Freeform 32"/>
            <p:cNvSpPr/>
            <p:nvPr/>
          </p:nvSpPr>
          <p:spPr>
            <a:xfrm>
              <a:off x="-1270" y="-2540"/>
              <a:ext cx="7623809" cy="3175626"/>
            </a:xfrm>
            <a:custGeom>
              <a:avLst/>
              <a:gdLst/>
              <a:ahLst/>
              <a:cxnLst/>
              <a:rect l="l" t="t" r="r" b="b"/>
              <a:pathLst>
                <a:path w="7623809" h="3175626">
                  <a:moveTo>
                    <a:pt x="3810" y="0"/>
                  </a:moveTo>
                  <a:lnTo>
                    <a:pt x="0" y="2285356"/>
                  </a:lnTo>
                  <a:lnTo>
                    <a:pt x="0" y="2643496"/>
                  </a:lnTo>
                  <a:lnTo>
                    <a:pt x="3591560" y="2646036"/>
                  </a:lnTo>
                  <a:lnTo>
                    <a:pt x="3810000" y="3175626"/>
                  </a:lnTo>
                  <a:lnTo>
                    <a:pt x="4028440" y="2646036"/>
                  </a:lnTo>
                  <a:lnTo>
                    <a:pt x="7620000" y="2648576"/>
                  </a:lnTo>
                  <a:lnTo>
                    <a:pt x="7620000" y="2290436"/>
                  </a:lnTo>
                  <a:lnTo>
                    <a:pt x="7623809" y="5080"/>
                  </a:lnTo>
                  <a:lnTo>
                    <a:pt x="3810" y="0"/>
                  </a:lnTo>
                  <a:close/>
                </a:path>
              </a:pathLst>
            </a:custGeom>
            <a:solidFill>
              <a:srgbClr val="37C9EF"/>
            </a:solidFill>
          </p:spPr>
        </p:sp>
      </p:grpSp>
      <p:grpSp>
        <p:nvGrpSpPr>
          <p:cNvPr id="33" name="Group 33"/>
          <p:cNvGrpSpPr/>
          <p:nvPr/>
        </p:nvGrpSpPr>
        <p:grpSpPr>
          <a:xfrm rot="-10800000">
            <a:off x="10257510" y="8353426"/>
            <a:ext cx="2821815" cy="1165522"/>
            <a:chOff x="0" y="0"/>
            <a:chExt cx="7620000" cy="3147365"/>
          </a:xfrm>
        </p:grpSpPr>
        <p:sp>
          <p:nvSpPr>
            <p:cNvPr id="34" name="Freeform 34"/>
            <p:cNvSpPr/>
            <p:nvPr/>
          </p:nvSpPr>
          <p:spPr>
            <a:xfrm>
              <a:off x="-1270" y="-2540"/>
              <a:ext cx="7623809" cy="3149904"/>
            </a:xfrm>
            <a:custGeom>
              <a:avLst/>
              <a:gdLst/>
              <a:ahLst/>
              <a:cxnLst/>
              <a:rect l="l" t="t" r="r" b="b"/>
              <a:pathLst>
                <a:path w="7623809" h="3149904">
                  <a:moveTo>
                    <a:pt x="3810" y="0"/>
                  </a:moveTo>
                  <a:lnTo>
                    <a:pt x="0" y="2259635"/>
                  </a:lnTo>
                  <a:lnTo>
                    <a:pt x="0" y="2617775"/>
                  </a:lnTo>
                  <a:lnTo>
                    <a:pt x="3591560" y="2620315"/>
                  </a:lnTo>
                  <a:lnTo>
                    <a:pt x="3810000" y="3149904"/>
                  </a:lnTo>
                  <a:lnTo>
                    <a:pt x="4028440" y="2620315"/>
                  </a:lnTo>
                  <a:lnTo>
                    <a:pt x="7620000" y="2622854"/>
                  </a:lnTo>
                  <a:lnTo>
                    <a:pt x="7620000" y="2264715"/>
                  </a:lnTo>
                  <a:lnTo>
                    <a:pt x="7623809" y="5080"/>
                  </a:lnTo>
                  <a:lnTo>
                    <a:pt x="3810" y="0"/>
                  </a:lnTo>
                  <a:close/>
                </a:path>
              </a:pathLst>
            </a:custGeom>
            <a:solidFill>
              <a:srgbClr val="2C92D5"/>
            </a:solidFill>
          </p:spPr>
        </p:sp>
      </p:grpSp>
      <p:grpSp>
        <p:nvGrpSpPr>
          <p:cNvPr id="35" name="Group 35"/>
          <p:cNvGrpSpPr/>
          <p:nvPr/>
        </p:nvGrpSpPr>
        <p:grpSpPr>
          <a:xfrm rot="-10800000">
            <a:off x="14445838" y="8363607"/>
            <a:ext cx="2821815" cy="1155342"/>
            <a:chOff x="0" y="0"/>
            <a:chExt cx="7620000" cy="3119873"/>
          </a:xfrm>
        </p:grpSpPr>
        <p:sp>
          <p:nvSpPr>
            <p:cNvPr id="36" name="Freeform 36"/>
            <p:cNvSpPr/>
            <p:nvPr/>
          </p:nvSpPr>
          <p:spPr>
            <a:xfrm>
              <a:off x="-1270" y="-2540"/>
              <a:ext cx="7623809" cy="3122413"/>
            </a:xfrm>
            <a:custGeom>
              <a:avLst/>
              <a:gdLst/>
              <a:ahLst/>
              <a:cxnLst/>
              <a:rect l="l" t="t" r="r" b="b"/>
              <a:pathLst>
                <a:path w="7623809" h="3122413">
                  <a:moveTo>
                    <a:pt x="3810" y="0"/>
                  </a:moveTo>
                  <a:lnTo>
                    <a:pt x="0" y="2232143"/>
                  </a:lnTo>
                  <a:lnTo>
                    <a:pt x="0" y="2590283"/>
                  </a:lnTo>
                  <a:lnTo>
                    <a:pt x="3591560" y="2592823"/>
                  </a:lnTo>
                  <a:lnTo>
                    <a:pt x="3810000" y="3122413"/>
                  </a:lnTo>
                  <a:lnTo>
                    <a:pt x="4028440" y="2592823"/>
                  </a:lnTo>
                  <a:lnTo>
                    <a:pt x="7620000" y="2595363"/>
                  </a:lnTo>
                  <a:lnTo>
                    <a:pt x="7620000" y="2237223"/>
                  </a:lnTo>
                  <a:lnTo>
                    <a:pt x="7623809" y="5080"/>
                  </a:lnTo>
                  <a:lnTo>
                    <a:pt x="3810" y="0"/>
                  </a:lnTo>
                  <a:close/>
                </a:path>
              </a:pathLst>
            </a:custGeom>
            <a:solidFill>
              <a:srgbClr val="13538A"/>
            </a:solidFill>
          </p:spPr>
        </p:sp>
      </p:grpSp>
      <p:grpSp>
        <p:nvGrpSpPr>
          <p:cNvPr id="37" name="Group 37"/>
          <p:cNvGrpSpPr/>
          <p:nvPr/>
        </p:nvGrpSpPr>
        <p:grpSpPr>
          <a:xfrm rot="5400000">
            <a:off x="15183679" y="5235053"/>
            <a:ext cx="1345157" cy="304800"/>
            <a:chOff x="0" y="0"/>
            <a:chExt cx="2561403" cy="580390"/>
          </a:xfrm>
        </p:grpSpPr>
        <p:sp>
          <p:nvSpPr>
            <p:cNvPr id="38" name="Freeform 38"/>
            <p:cNvSpPr/>
            <p:nvPr/>
          </p:nvSpPr>
          <p:spPr>
            <a:xfrm>
              <a:off x="2148653" y="38100"/>
              <a:ext cx="374650" cy="504190"/>
            </a:xfrm>
            <a:custGeom>
              <a:avLst/>
              <a:gdLst/>
              <a:ahLst/>
              <a:cxnLst/>
              <a:rect l="l" t="t" r="r" b="b"/>
              <a:pathLst>
                <a:path w="374650" h="504190">
                  <a:moveTo>
                    <a:pt x="0" y="504190"/>
                  </a:moveTo>
                  <a:lnTo>
                    <a:pt x="0" y="0"/>
                  </a:lnTo>
                  <a:lnTo>
                    <a:pt x="374650" y="252730"/>
                  </a:lnTo>
                  <a:close/>
                </a:path>
              </a:pathLst>
            </a:custGeom>
            <a:solidFill>
              <a:srgbClr val="13538A"/>
            </a:solidFill>
          </p:spPr>
        </p:sp>
        <p:sp>
          <p:nvSpPr>
            <p:cNvPr id="39" name="Freeform 39"/>
            <p:cNvSpPr/>
            <p:nvPr/>
          </p:nvSpPr>
          <p:spPr>
            <a:xfrm>
              <a:off x="0" y="-2540"/>
              <a:ext cx="2561403" cy="582930"/>
            </a:xfrm>
            <a:custGeom>
              <a:avLst/>
              <a:gdLst/>
              <a:ahLst/>
              <a:cxnLst/>
              <a:rect l="l" t="t" r="r" b="b"/>
              <a:pathLst>
                <a:path w="2561403" h="582930">
                  <a:moveTo>
                    <a:pt x="2544893" y="261620"/>
                  </a:moveTo>
                  <a:lnTo>
                    <a:pt x="2170243" y="8890"/>
                  </a:lnTo>
                  <a:cubicBezTo>
                    <a:pt x="2158813" y="1270"/>
                    <a:pt x="2143573" y="0"/>
                    <a:pt x="2130873" y="6350"/>
                  </a:cubicBezTo>
                  <a:cubicBezTo>
                    <a:pt x="2118173" y="12700"/>
                    <a:pt x="2110553" y="25400"/>
                    <a:pt x="2110553" y="39370"/>
                  </a:cubicBezTo>
                  <a:lnTo>
                    <a:pt x="2110553" y="254000"/>
                  </a:lnTo>
                  <a:lnTo>
                    <a:pt x="0" y="254000"/>
                  </a:lnTo>
                  <a:lnTo>
                    <a:pt x="0" y="330200"/>
                  </a:lnTo>
                  <a:lnTo>
                    <a:pt x="2110553" y="330200"/>
                  </a:lnTo>
                  <a:lnTo>
                    <a:pt x="2110553" y="544830"/>
                  </a:lnTo>
                  <a:cubicBezTo>
                    <a:pt x="2110553" y="558800"/>
                    <a:pt x="2118172" y="571500"/>
                    <a:pt x="2130872" y="577850"/>
                  </a:cubicBezTo>
                  <a:cubicBezTo>
                    <a:pt x="2135953" y="580390"/>
                    <a:pt x="2142303" y="582930"/>
                    <a:pt x="2148653" y="582930"/>
                  </a:cubicBezTo>
                  <a:cubicBezTo>
                    <a:pt x="2156272" y="582930"/>
                    <a:pt x="2163893" y="580390"/>
                    <a:pt x="2170243" y="576580"/>
                  </a:cubicBezTo>
                  <a:lnTo>
                    <a:pt x="2544893" y="323850"/>
                  </a:lnTo>
                  <a:cubicBezTo>
                    <a:pt x="2555053" y="316230"/>
                    <a:pt x="2561403" y="304800"/>
                    <a:pt x="2561403" y="292100"/>
                  </a:cubicBezTo>
                  <a:cubicBezTo>
                    <a:pt x="2561403" y="279400"/>
                    <a:pt x="2555053" y="267970"/>
                    <a:pt x="2544893" y="261620"/>
                  </a:cubicBezTo>
                  <a:close/>
                  <a:moveTo>
                    <a:pt x="2186753" y="473710"/>
                  </a:moveTo>
                  <a:lnTo>
                    <a:pt x="2186753" y="111760"/>
                  </a:lnTo>
                  <a:lnTo>
                    <a:pt x="2454722" y="292100"/>
                  </a:lnTo>
                  <a:lnTo>
                    <a:pt x="2186753" y="473710"/>
                  </a:lnTo>
                  <a:close/>
                </a:path>
              </a:pathLst>
            </a:custGeom>
            <a:solidFill>
              <a:srgbClr val="2C92D5"/>
            </a:solidFill>
          </p:spPr>
        </p:sp>
      </p:grpSp>
      <p:sp>
        <p:nvSpPr>
          <p:cNvPr id="40" name="TextBox 40"/>
          <p:cNvSpPr txBox="1"/>
          <p:nvPr/>
        </p:nvSpPr>
        <p:spPr>
          <a:xfrm>
            <a:off x="3947470" y="150568"/>
            <a:ext cx="3073665" cy="922969"/>
          </a:xfrm>
          <a:prstGeom prst="rect">
            <a:avLst/>
          </a:prstGeom>
        </p:spPr>
        <p:txBody>
          <a:bodyPr lIns="0" tIns="0" rIns="0" bIns="0" rtlCol="0" anchor="t">
            <a:spAutoFit/>
          </a:bodyPr>
          <a:lstStyle/>
          <a:p>
            <a:pPr algn="ctr">
              <a:lnSpc>
                <a:spcPts val="3639"/>
              </a:lnSpc>
            </a:pPr>
            <a:r>
              <a:rPr lang="en-US" sz="2599">
                <a:solidFill>
                  <a:srgbClr val="F8F7F0"/>
                </a:solidFill>
                <a:latin typeface="Arimo"/>
              </a:rPr>
              <a:t>Analyse et conception</a:t>
            </a:r>
          </a:p>
        </p:txBody>
      </p:sp>
      <p:sp>
        <p:nvSpPr>
          <p:cNvPr id="41" name="TextBox 41"/>
          <p:cNvSpPr txBox="1"/>
          <p:nvPr/>
        </p:nvSpPr>
        <p:spPr>
          <a:xfrm>
            <a:off x="212416" y="273443"/>
            <a:ext cx="3231370" cy="1028363"/>
          </a:xfrm>
          <a:prstGeom prst="rect">
            <a:avLst/>
          </a:prstGeom>
        </p:spPr>
        <p:txBody>
          <a:bodyPr lIns="0" tIns="0" rIns="0" bIns="0" rtlCol="0" anchor="t">
            <a:spAutoFit/>
          </a:bodyPr>
          <a:lstStyle/>
          <a:p>
            <a:pPr algn="ctr">
              <a:lnSpc>
                <a:spcPts val="4099"/>
              </a:lnSpc>
            </a:pPr>
            <a:r>
              <a:rPr lang="en-US" sz="2928">
                <a:solidFill>
                  <a:srgbClr val="F8F7F0"/>
                </a:solidFill>
                <a:latin typeface="Arimo Bold"/>
              </a:rPr>
              <a:t>Contexte général du projet</a:t>
            </a:r>
          </a:p>
        </p:txBody>
      </p:sp>
      <p:sp>
        <p:nvSpPr>
          <p:cNvPr id="42" name="TextBox 42"/>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3" name="TextBox 43"/>
          <p:cNvSpPr txBox="1"/>
          <p:nvPr/>
        </p:nvSpPr>
        <p:spPr>
          <a:xfrm>
            <a:off x="4725545" y="1634099"/>
            <a:ext cx="4815780"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Présentation du projet</a:t>
            </a:r>
          </a:p>
        </p:txBody>
      </p:sp>
      <p:sp>
        <p:nvSpPr>
          <p:cNvPr id="44" name="TextBox 44"/>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45" name="TextBox 45"/>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6" name="TextBox 46"/>
          <p:cNvSpPr txBox="1"/>
          <p:nvPr/>
        </p:nvSpPr>
        <p:spPr>
          <a:xfrm>
            <a:off x="4725545" y="2427948"/>
            <a:ext cx="2590355"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Solution </a:t>
            </a:r>
            <a:r>
              <a:rPr lang="en-US" sz="2800" u="none" spc="84">
                <a:solidFill>
                  <a:srgbClr val="191919"/>
                </a:solidFill>
                <a:latin typeface="Aileron Heavy"/>
              </a:rPr>
              <a:t>:</a:t>
            </a:r>
          </a:p>
        </p:txBody>
      </p:sp>
      <p:sp>
        <p:nvSpPr>
          <p:cNvPr id="47" name="TextBox 47"/>
          <p:cNvSpPr txBox="1"/>
          <p:nvPr/>
        </p:nvSpPr>
        <p:spPr>
          <a:xfrm>
            <a:off x="7659548" y="4991658"/>
            <a:ext cx="3281218" cy="1020151"/>
          </a:xfrm>
          <a:prstGeom prst="rect">
            <a:avLst/>
          </a:prstGeom>
        </p:spPr>
        <p:txBody>
          <a:bodyPr wrap="square" lIns="0" tIns="0" rIns="0" bIns="0" rtlCol="0" anchor="t">
            <a:spAutoFit/>
          </a:bodyPr>
          <a:lstStyle/>
          <a:p>
            <a:pPr algn="ctr">
              <a:lnSpc>
                <a:spcPts val="8704"/>
              </a:lnSpc>
            </a:pPr>
            <a:r>
              <a:rPr lang="en-US" sz="6217" dirty="0">
                <a:solidFill>
                  <a:srgbClr val="2C92D5"/>
                </a:solidFill>
                <a:latin typeface="Aileron Heavy"/>
              </a:rPr>
              <a:t>Chatbot</a:t>
            </a:r>
          </a:p>
        </p:txBody>
      </p:sp>
      <p:grpSp>
        <p:nvGrpSpPr>
          <p:cNvPr id="48" name="Group 48"/>
          <p:cNvGrpSpPr/>
          <p:nvPr/>
        </p:nvGrpSpPr>
        <p:grpSpPr>
          <a:xfrm rot="5400000">
            <a:off x="10961734" y="5235053"/>
            <a:ext cx="1345157" cy="304800"/>
            <a:chOff x="0" y="0"/>
            <a:chExt cx="2561403" cy="580390"/>
          </a:xfrm>
        </p:grpSpPr>
        <p:sp>
          <p:nvSpPr>
            <p:cNvPr id="49" name="Freeform 49"/>
            <p:cNvSpPr/>
            <p:nvPr/>
          </p:nvSpPr>
          <p:spPr>
            <a:xfrm>
              <a:off x="2148653" y="38100"/>
              <a:ext cx="374650" cy="504190"/>
            </a:xfrm>
            <a:custGeom>
              <a:avLst/>
              <a:gdLst/>
              <a:ahLst/>
              <a:cxnLst/>
              <a:rect l="l" t="t" r="r" b="b"/>
              <a:pathLst>
                <a:path w="374650" h="504190">
                  <a:moveTo>
                    <a:pt x="0" y="504190"/>
                  </a:moveTo>
                  <a:lnTo>
                    <a:pt x="0" y="0"/>
                  </a:lnTo>
                  <a:lnTo>
                    <a:pt x="374650" y="252730"/>
                  </a:lnTo>
                  <a:close/>
                </a:path>
              </a:pathLst>
            </a:custGeom>
            <a:solidFill>
              <a:srgbClr val="13538A"/>
            </a:solidFill>
          </p:spPr>
        </p:sp>
        <p:sp>
          <p:nvSpPr>
            <p:cNvPr id="50" name="Freeform 50"/>
            <p:cNvSpPr/>
            <p:nvPr/>
          </p:nvSpPr>
          <p:spPr>
            <a:xfrm>
              <a:off x="0" y="-2540"/>
              <a:ext cx="2561403" cy="582930"/>
            </a:xfrm>
            <a:custGeom>
              <a:avLst/>
              <a:gdLst/>
              <a:ahLst/>
              <a:cxnLst/>
              <a:rect l="l" t="t" r="r" b="b"/>
              <a:pathLst>
                <a:path w="2561403" h="582930">
                  <a:moveTo>
                    <a:pt x="2544893" y="261620"/>
                  </a:moveTo>
                  <a:lnTo>
                    <a:pt x="2170243" y="8890"/>
                  </a:lnTo>
                  <a:cubicBezTo>
                    <a:pt x="2158813" y="1270"/>
                    <a:pt x="2143573" y="0"/>
                    <a:pt x="2130873" y="6350"/>
                  </a:cubicBezTo>
                  <a:cubicBezTo>
                    <a:pt x="2118173" y="12700"/>
                    <a:pt x="2110553" y="25400"/>
                    <a:pt x="2110553" y="39370"/>
                  </a:cubicBezTo>
                  <a:lnTo>
                    <a:pt x="2110553" y="254000"/>
                  </a:lnTo>
                  <a:lnTo>
                    <a:pt x="0" y="254000"/>
                  </a:lnTo>
                  <a:lnTo>
                    <a:pt x="0" y="330200"/>
                  </a:lnTo>
                  <a:lnTo>
                    <a:pt x="2110553" y="330200"/>
                  </a:lnTo>
                  <a:lnTo>
                    <a:pt x="2110553" y="544830"/>
                  </a:lnTo>
                  <a:cubicBezTo>
                    <a:pt x="2110553" y="558800"/>
                    <a:pt x="2118172" y="571500"/>
                    <a:pt x="2130872" y="577850"/>
                  </a:cubicBezTo>
                  <a:cubicBezTo>
                    <a:pt x="2135953" y="580390"/>
                    <a:pt x="2142303" y="582930"/>
                    <a:pt x="2148653" y="582930"/>
                  </a:cubicBezTo>
                  <a:cubicBezTo>
                    <a:pt x="2156272" y="582930"/>
                    <a:pt x="2163893" y="580390"/>
                    <a:pt x="2170243" y="576580"/>
                  </a:cubicBezTo>
                  <a:lnTo>
                    <a:pt x="2544893" y="323850"/>
                  </a:lnTo>
                  <a:cubicBezTo>
                    <a:pt x="2555053" y="316230"/>
                    <a:pt x="2561403" y="304800"/>
                    <a:pt x="2561403" y="292100"/>
                  </a:cubicBezTo>
                  <a:cubicBezTo>
                    <a:pt x="2561403" y="279400"/>
                    <a:pt x="2555053" y="267970"/>
                    <a:pt x="2544893" y="261620"/>
                  </a:cubicBezTo>
                  <a:close/>
                  <a:moveTo>
                    <a:pt x="2186753" y="473710"/>
                  </a:moveTo>
                  <a:lnTo>
                    <a:pt x="2186753" y="111760"/>
                  </a:lnTo>
                  <a:lnTo>
                    <a:pt x="2454722" y="292100"/>
                  </a:lnTo>
                  <a:lnTo>
                    <a:pt x="2186753" y="473710"/>
                  </a:lnTo>
                  <a:close/>
                </a:path>
              </a:pathLst>
            </a:custGeom>
            <a:solidFill>
              <a:srgbClr val="2C92D5"/>
            </a:solidFill>
          </p:spPr>
        </p:sp>
      </p:grpSp>
      <p:grpSp>
        <p:nvGrpSpPr>
          <p:cNvPr id="51" name="Group 51"/>
          <p:cNvGrpSpPr/>
          <p:nvPr/>
        </p:nvGrpSpPr>
        <p:grpSpPr>
          <a:xfrm rot="5400000">
            <a:off x="6348556" y="5246126"/>
            <a:ext cx="1345157" cy="304800"/>
            <a:chOff x="0" y="0"/>
            <a:chExt cx="2561403" cy="580390"/>
          </a:xfrm>
        </p:grpSpPr>
        <p:sp>
          <p:nvSpPr>
            <p:cNvPr id="52" name="Freeform 52"/>
            <p:cNvSpPr/>
            <p:nvPr/>
          </p:nvSpPr>
          <p:spPr>
            <a:xfrm>
              <a:off x="2148653" y="38100"/>
              <a:ext cx="374650" cy="504190"/>
            </a:xfrm>
            <a:custGeom>
              <a:avLst/>
              <a:gdLst/>
              <a:ahLst/>
              <a:cxnLst/>
              <a:rect l="l" t="t" r="r" b="b"/>
              <a:pathLst>
                <a:path w="374650" h="504190">
                  <a:moveTo>
                    <a:pt x="0" y="504190"/>
                  </a:moveTo>
                  <a:lnTo>
                    <a:pt x="0" y="0"/>
                  </a:lnTo>
                  <a:lnTo>
                    <a:pt x="374650" y="252730"/>
                  </a:lnTo>
                  <a:close/>
                </a:path>
              </a:pathLst>
            </a:custGeom>
            <a:solidFill>
              <a:srgbClr val="13538A"/>
            </a:solidFill>
          </p:spPr>
        </p:sp>
        <p:sp>
          <p:nvSpPr>
            <p:cNvPr id="53" name="Freeform 53"/>
            <p:cNvSpPr/>
            <p:nvPr/>
          </p:nvSpPr>
          <p:spPr>
            <a:xfrm>
              <a:off x="0" y="-2540"/>
              <a:ext cx="2561403" cy="582930"/>
            </a:xfrm>
            <a:custGeom>
              <a:avLst/>
              <a:gdLst/>
              <a:ahLst/>
              <a:cxnLst/>
              <a:rect l="l" t="t" r="r" b="b"/>
              <a:pathLst>
                <a:path w="2561403" h="582930">
                  <a:moveTo>
                    <a:pt x="2544893" y="261620"/>
                  </a:moveTo>
                  <a:lnTo>
                    <a:pt x="2170243" y="8890"/>
                  </a:lnTo>
                  <a:cubicBezTo>
                    <a:pt x="2158813" y="1270"/>
                    <a:pt x="2143573" y="0"/>
                    <a:pt x="2130873" y="6350"/>
                  </a:cubicBezTo>
                  <a:cubicBezTo>
                    <a:pt x="2118173" y="12700"/>
                    <a:pt x="2110553" y="25400"/>
                    <a:pt x="2110553" y="39370"/>
                  </a:cubicBezTo>
                  <a:lnTo>
                    <a:pt x="2110553" y="254000"/>
                  </a:lnTo>
                  <a:lnTo>
                    <a:pt x="0" y="254000"/>
                  </a:lnTo>
                  <a:lnTo>
                    <a:pt x="0" y="330200"/>
                  </a:lnTo>
                  <a:lnTo>
                    <a:pt x="2110553" y="330200"/>
                  </a:lnTo>
                  <a:lnTo>
                    <a:pt x="2110553" y="544830"/>
                  </a:lnTo>
                  <a:cubicBezTo>
                    <a:pt x="2110553" y="558800"/>
                    <a:pt x="2118172" y="571500"/>
                    <a:pt x="2130872" y="577850"/>
                  </a:cubicBezTo>
                  <a:cubicBezTo>
                    <a:pt x="2135953" y="580390"/>
                    <a:pt x="2142303" y="582930"/>
                    <a:pt x="2148653" y="582930"/>
                  </a:cubicBezTo>
                  <a:cubicBezTo>
                    <a:pt x="2156272" y="582930"/>
                    <a:pt x="2163893" y="580390"/>
                    <a:pt x="2170243" y="576580"/>
                  </a:cubicBezTo>
                  <a:lnTo>
                    <a:pt x="2544893" y="323850"/>
                  </a:lnTo>
                  <a:cubicBezTo>
                    <a:pt x="2555053" y="316230"/>
                    <a:pt x="2561403" y="304800"/>
                    <a:pt x="2561403" y="292100"/>
                  </a:cubicBezTo>
                  <a:cubicBezTo>
                    <a:pt x="2561403" y="279400"/>
                    <a:pt x="2555053" y="267970"/>
                    <a:pt x="2544893" y="261620"/>
                  </a:cubicBezTo>
                  <a:close/>
                  <a:moveTo>
                    <a:pt x="2186753" y="473710"/>
                  </a:moveTo>
                  <a:lnTo>
                    <a:pt x="2186753" y="111760"/>
                  </a:lnTo>
                  <a:lnTo>
                    <a:pt x="2454722" y="292100"/>
                  </a:lnTo>
                  <a:lnTo>
                    <a:pt x="2186753" y="473710"/>
                  </a:lnTo>
                  <a:close/>
                </a:path>
              </a:pathLst>
            </a:custGeom>
            <a:solidFill>
              <a:srgbClr val="2C92D5"/>
            </a:solidFill>
          </p:spPr>
        </p:sp>
      </p:grpSp>
      <p:grpSp>
        <p:nvGrpSpPr>
          <p:cNvPr id="54" name="Group 54"/>
          <p:cNvGrpSpPr/>
          <p:nvPr/>
        </p:nvGrpSpPr>
        <p:grpSpPr>
          <a:xfrm rot="5400000">
            <a:off x="1892801" y="5255651"/>
            <a:ext cx="1345157" cy="304800"/>
            <a:chOff x="0" y="0"/>
            <a:chExt cx="2561403" cy="580390"/>
          </a:xfrm>
        </p:grpSpPr>
        <p:sp>
          <p:nvSpPr>
            <p:cNvPr id="55" name="Freeform 55"/>
            <p:cNvSpPr/>
            <p:nvPr/>
          </p:nvSpPr>
          <p:spPr>
            <a:xfrm>
              <a:off x="2148653" y="38100"/>
              <a:ext cx="374650" cy="504190"/>
            </a:xfrm>
            <a:custGeom>
              <a:avLst/>
              <a:gdLst/>
              <a:ahLst/>
              <a:cxnLst/>
              <a:rect l="l" t="t" r="r" b="b"/>
              <a:pathLst>
                <a:path w="374650" h="504190">
                  <a:moveTo>
                    <a:pt x="0" y="504190"/>
                  </a:moveTo>
                  <a:lnTo>
                    <a:pt x="0" y="0"/>
                  </a:lnTo>
                  <a:lnTo>
                    <a:pt x="374650" y="252730"/>
                  </a:lnTo>
                  <a:close/>
                </a:path>
              </a:pathLst>
            </a:custGeom>
            <a:solidFill>
              <a:srgbClr val="13538A"/>
            </a:solidFill>
          </p:spPr>
        </p:sp>
        <p:sp>
          <p:nvSpPr>
            <p:cNvPr id="56" name="Freeform 56"/>
            <p:cNvSpPr/>
            <p:nvPr/>
          </p:nvSpPr>
          <p:spPr>
            <a:xfrm>
              <a:off x="0" y="-2540"/>
              <a:ext cx="2561403" cy="582930"/>
            </a:xfrm>
            <a:custGeom>
              <a:avLst/>
              <a:gdLst/>
              <a:ahLst/>
              <a:cxnLst/>
              <a:rect l="l" t="t" r="r" b="b"/>
              <a:pathLst>
                <a:path w="2561403" h="582930">
                  <a:moveTo>
                    <a:pt x="2544893" y="261620"/>
                  </a:moveTo>
                  <a:lnTo>
                    <a:pt x="2170243" y="8890"/>
                  </a:lnTo>
                  <a:cubicBezTo>
                    <a:pt x="2158813" y="1270"/>
                    <a:pt x="2143573" y="0"/>
                    <a:pt x="2130873" y="6350"/>
                  </a:cubicBezTo>
                  <a:cubicBezTo>
                    <a:pt x="2118173" y="12700"/>
                    <a:pt x="2110553" y="25400"/>
                    <a:pt x="2110553" y="39370"/>
                  </a:cubicBezTo>
                  <a:lnTo>
                    <a:pt x="2110553" y="254000"/>
                  </a:lnTo>
                  <a:lnTo>
                    <a:pt x="0" y="254000"/>
                  </a:lnTo>
                  <a:lnTo>
                    <a:pt x="0" y="330200"/>
                  </a:lnTo>
                  <a:lnTo>
                    <a:pt x="2110553" y="330200"/>
                  </a:lnTo>
                  <a:lnTo>
                    <a:pt x="2110553" y="544830"/>
                  </a:lnTo>
                  <a:cubicBezTo>
                    <a:pt x="2110553" y="558800"/>
                    <a:pt x="2118172" y="571500"/>
                    <a:pt x="2130872" y="577850"/>
                  </a:cubicBezTo>
                  <a:cubicBezTo>
                    <a:pt x="2135953" y="580390"/>
                    <a:pt x="2142303" y="582930"/>
                    <a:pt x="2148653" y="582930"/>
                  </a:cubicBezTo>
                  <a:cubicBezTo>
                    <a:pt x="2156272" y="582930"/>
                    <a:pt x="2163893" y="580390"/>
                    <a:pt x="2170243" y="576580"/>
                  </a:cubicBezTo>
                  <a:lnTo>
                    <a:pt x="2544893" y="323850"/>
                  </a:lnTo>
                  <a:cubicBezTo>
                    <a:pt x="2555053" y="316230"/>
                    <a:pt x="2561403" y="304800"/>
                    <a:pt x="2561403" y="292100"/>
                  </a:cubicBezTo>
                  <a:cubicBezTo>
                    <a:pt x="2561403" y="279400"/>
                    <a:pt x="2555053" y="267970"/>
                    <a:pt x="2544893" y="261620"/>
                  </a:cubicBezTo>
                  <a:close/>
                  <a:moveTo>
                    <a:pt x="2186753" y="473710"/>
                  </a:moveTo>
                  <a:lnTo>
                    <a:pt x="2186753" y="111760"/>
                  </a:lnTo>
                  <a:lnTo>
                    <a:pt x="2454722" y="292100"/>
                  </a:lnTo>
                  <a:lnTo>
                    <a:pt x="2186753" y="473710"/>
                  </a:lnTo>
                  <a:close/>
                </a:path>
              </a:pathLst>
            </a:custGeom>
            <a:solidFill>
              <a:srgbClr val="2C92D5"/>
            </a:solidFill>
          </p:spPr>
        </p:sp>
      </p:grpSp>
      <p:sp>
        <p:nvSpPr>
          <p:cNvPr id="57" name="TextBox 57"/>
          <p:cNvSpPr txBox="1"/>
          <p:nvPr/>
        </p:nvSpPr>
        <p:spPr>
          <a:xfrm>
            <a:off x="1183288" y="8659947"/>
            <a:ext cx="2764182" cy="790772"/>
          </a:xfrm>
          <a:prstGeom prst="rect">
            <a:avLst/>
          </a:prstGeom>
        </p:spPr>
        <p:txBody>
          <a:bodyPr lIns="0" tIns="0" rIns="0" bIns="0" rtlCol="0" anchor="t">
            <a:spAutoFit/>
          </a:bodyPr>
          <a:lstStyle/>
          <a:p>
            <a:pPr algn="ctr">
              <a:lnSpc>
                <a:spcPts val="3190"/>
              </a:lnSpc>
              <a:spcBef>
                <a:spcPct val="0"/>
              </a:spcBef>
            </a:pPr>
            <a:r>
              <a:rPr lang="en-US" sz="2127" spc="106">
                <a:solidFill>
                  <a:srgbClr val="FFFFFF"/>
                </a:solidFill>
                <a:latin typeface="Aileron Regular"/>
              </a:rPr>
              <a:t>Disponible et joinable</a:t>
            </a:r>
          </a:p>
        </p:txBody>
      </p:sp>
      <p:sp>
        <p:nvSpPr>
          <p:cNvPr id="58" name="TextBox 58"/>
          <p:cNvSpPr txBox="1"/>
          <p:nvPr/>
        </p:nvSpPr>
        <p:spPr>
          <a:xfrm>
            <a:off x="5751344" y="8764400"/>
            <a:ext cx="2764182" cy="431883"/>
          </a:xfrm>
          <a:prstGeom prst="rect">
            <a:avLst/>
          </a:prstGeom>
        </p:spPr>
        <p:txBody>
          <a:bodyPr lIns="0" tIns="0" rIns="0" bIns="0" rtlCol="0" anchor="t">
            <a:spAutoFit/>
          </a:bodyPr>
          <a:lstStyle/>
          <a:p>
            <a:pPr algn="ctr">
              <a:lnSpc>
                <a:spcPts val="3599"/>
              </a:lnSpc>
              <a:spcBef>
                <a:spcPct val="0"/>
              </a:spcBef>
            </a:pPr>
            <a:r>
              <a:rPr lang="en-US" sz="2399" spc="120">
                <a:solidFill>
                  <a:srgbClr val="FFFFFF"/>
                </a:solidFill>
                <a:latin typeface="Aileron Regular"/>
              </a:rPr>
              <a:t>Gratuit</a:t>
            </a:r>
          </a:p>
        </p:txBody>
      </p:sp>
      <p:sp>
        <p:nvSpPr>
          <p:cNvPr id="59" name="TextBox 59"/>
          <p:cNvSpPr txBox="1"/>
          <p:nvPr/>
        </p:nvSpPr>
        <p:spPr>
          <a:xfrm>
            <a:off x="10173495" y="8631372"/>
            <a:ext cx="2921636" cy="812238"/>
          </a:xfrm>
          <a:prstGeom prst="rect">
            <a:avLst/>
          </a:prstGeom>
        </p:spPr>
        <p:txBody>
          <a:bodyPr lIns="0" tIns="0" rIns="0" bIns="0" rtlCol="0" anchor="t">
            <a:spAutoFit/>
          </a:bodyPr>
          <a:lstStyle/>
          <a:p>
            <a:pPr algn="ctr">
              <a:lnSpc>
                <a:spcPts val="3261"/>
              </a:lnSpc>
              <a:spcBef>
                <a:spcPct val="0"/>
              </a:spcBef>
            </a:pPr>
            <a:r>
              <a:rPr lang="en-US" sz="2174" spc="108">
                <a:solidFill>
                  <a:srgbClr val="FFFFFF"/>
                </a:solidFill>
                <a:latin typeface="Aileron Regular"/>
              </a:rPr>
              <a:t>Accueillant et serviable</a:t>
            </a:r>
          </a:p>
        </p:txBody>
      </p:sp>
      <p:sp>
        <p:nvSpPr>
          <p:cNvPr id="60" name="TextBox 60"/>
          <p:cNvSpPr txBox="1"/>
          <p:nvPr/>
        </p:nvSpPr>
        <p:spPr>
          <a:xfrm>
            <a:off x="14495118" y="8619489"/>
            <a:ext cx="2764182" cy="796481"/>
          </a:xfrm>
          <a:prstGeom prst="rect">
            <a:avLst/>
          </a:prstGeom>
        </p:spPr>
        <p:txBody>
          <a:bodyPr lIns="0" tIns="0" rIns="0" bIns="0" rtlCol="0" anchor="t">
            <a:spAutoFit/>
          </a:bodyPr>
          <a:lstStyle/>
          <a:p>
            <a:pPr algn="ctr">
              <a:lnSpc>
                <a:spcPts val="3195"/>
              </a:lnSpc>
              <a:spcBef>
                <a:spcPct val="0"/>
              </a:spcBef>
            </a:pPr>
            <a:r>
              <a:rPr lang="en-US" sz="2130" spc="106" dirty="0">
                <a:solidFill>
                  <a:srgbClr val="FFFFFF"/>
                </a:solidFill>
                <a:latin typeface="Aileron Regular"/>
              </a:rPr>
              <a:t>Guider les </a:t>
            </a:r>
          </a:p>
          <a:p>
            <a:pPr algn="ctr">
              <a:lnSpc>
                <a:spcPts val="3195"/>
              </a:lnSpc>
              <a:spcBef>
                <a:spcPct val="0"/>
              </a:spcBef>
            </a:pPr>
            <a:r>
              <a:rPr lang="en-US" sz="2130" spc="106" dirty="0">
                <a:solidFill>
                  <a:srgbClr val="FFFFFF"/>
                </a:solidFill>
                <a:latin typeface="Aileron Regular"/>
              </a:rPr>
              <a:t>nouveaux entrants</a:t>
            </a:r>
          </a:p>
        </p:txBody>
      </p:sp>
      <p:sp>
        <p:nvSpPr>
          <p:cNvPr id="64" name="Slide Number Placeholder 63">
            <a:extLst>
              <a:ext uri="{FF2B5EF4-FFF2-40B4-BE49-F238E27FC236}">
                <a16:creationId xmlns:a16="http://schemas.microsoft.com/office/drawing/2014/main" id="{232D25B2-8DBB-4E30-910A-6B5F12D69BE3}"/>
              </a:ext>
            </a:extLst>
          </p:cNvPr>
          <p:cNvSpPr>
            <a:spLocks noGrp="1"/>
          </p:cNvSpPr>
          <p:nvPr>
            <p:ph type="sldNum" sz="quarter" idx="12"/>
          </p:nvPr>
        </p:nvSpPr>
        <p:spPr/>
        <p:txBody>
          <a:bodyPr/>
          <a:lstStyle/>
          <a:p>
            <a:fld id="{B6F15528-21DE-4FAA-801E-634DDDAF4B2B}" type="slidenum">
              <a:rPr lang="en-US" smtClean="0"/>
              <a:pPr/>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3656202" cy="2587428"/>
          </a:xfrm>
          <a:prstGeom prst="rect">
            <a:avLst/>
          </a:prstGeom>
          <a:solidFill>
            <a:srgbClr val="9AC026"/>
          </a:solidFill>
        </p:spPr>
      </p:sp>
      <p:sp>
        <p:nvSpPr>
          <p:cNvPr id="3" name="AutoShape 3"/>
          <p:cNvSpPr/>
          <p:nvPr/>
        </p:nvSpPr>
        <p:spPr>
          <a:xfrm>
            <a:off x="3656202" y="0"/>
            <a:ext cx="3656202" cy="1301806"/>
          </a:xfrm>
          <a:prstGeom prst="rect">
            <a:avLst/>
          </a:prstGeom>
          <a:solidFill>
            <a:srgbClr val="9AC026">
              <a:alpha val="80000"/>
            </a:srgbClr>
          </a:solidFill>
        </p:spPr>
      </p:sp>
      <p:sp>
        <p:nvSpPr>
          <p:cNvPr id="4" name="AutoShape 4"/>
          <p:cNvSpPr/>
          <p:nvPr/>
        </p:nvSpPr>
        <p:spPr>
          <a:xfrm>
            <a:off x="7315899" y="0"/>
            <a:ext cx="3656202" cy="1301806"/>
          </a:xfrm>
          <a:prstGeom prst="rect">
            <a:avLst/>
          </a:prstGeom>
          <a:solidFill>
            <a:srgbClr val="9AC026">
              <a:alpha val="80000"/>
            </a:srgbClr>
          </a:solidFill>
        </p:spPr>
      </p:sp>
      <p:sp>
        <p:nvSpPr>
          <p:cNvPr id="5" name="AutoShape 5"/>
          <p:cNvSpPr/>
          <p:nvPr/>
        </p:nvSpPr>
        <p:spPr>
          <a:xfrm>
            <a:off x="10972101" y="0"/>
            <a:ext cx="3656202" cy="1301806"/>
          </a:xfrm>
          <a:prstGeom prst="rect">
            <a:avLst/>
          </a:prstGeom>
          <a:solidFill>
            <a:srgbClr val="9AC026">
              <a:alpha val="80784"/>
            </a:srgbClr>
          </a:solidFill>
        </p:spPr>
      </p:sp>
      <p:sp>
        <p:nvSpPr>
          <p:cNvPr id="6" name="AutoShape 6"/>
          <p:cNvSpPr/>
          <p:nvPr/>
        </p:nvSpPr>
        <p:spPr>
          <a:xfrm>
            <a:off x="14631798" y="0"/>
            <a:ext cx="3656202" cy="1301806"/>
          </a:xfrm>
          <a:prstGeom prst="rect">
            <a:avLst/>
          </a:prstGeom>
          <a:solidFill>
            <a:srgbClr val="9AC026">
              <a:alpha val="80000"/>
            </a:srgbClr>
          </a:solidFill>
        </p:spPr>
      </p:sp>
      <p:grpSp>
        <p:nvGrpSpPr>
          <p:cNvPr id="7" name="Group 7"/>
          <p:cNvGrpSpPr/>
          <p:nvPr/>
        </p:nvGrpSpPr>
        <p:grpSpPr>
          <a:xfrm rot="5400000">
            <a:off x="3033874" y="468439"/>
            <a:ext cx="1301806" cy="364929"/>
            <a:chOff x="0" y="0"/>
            <a:chExt cx="2038705" cy="571500"/>
          </a:xfrm>
        </p:grpSpPr>
        <p:sp>
          <p:nvSpPr>
            <p:cNvPr id="8" name="Freeform 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9" name="Group 9"/>
          <p:cNvGrpSpPr/>
          <p:nvPr/>
        </p:nvGrpSpPr>
        <p:grpSpPr>
          <a:xfrm rot="5400000">
            <a:off x="6664996"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10321198"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3977399"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5" name="Picture 15"/>
          <p:cNvPicPr>
            <a:picLocks noChangeAspect="1"/>
          </p:cNvPicPr>
          <p:nvPr/>
        </p:nvPicPr>
        <p:blipFill>
          <a:blip r:embed="rId2"/>
          <a:srcRect/>
          <a:stretch>
            <a:fillRect/>
          </a:stretch>
        </p:blipFill>
        <p:spPr>
          <a:xfrm>
            <a:off x="1177703" y="1391409"/>
            <a:ext cx="1065114" cy="1065114"/>
          </a:xfrm>
          <a:prstGeom prst="rect">
            <a:avLst/>
          </a:prstGeom>
        </p:spPr>
      </p:pic>
      <p:pic>
        <p:nvPicPr>
          <p:cNvPr id="16" name="Picture 16"/>
          <p:cNvPicPr>
            <a:picLocks noChangeAspect="1"/>
          </p:cNvPicPr>
          <p:nvPr/>
        </p:nvPicPr>
        <p:blipFill>
          <a:blip r:embed="rId3">
            <a:alphaModFix amt="52000"/>
          </a:blip>
          <a:srcRect/>
          <a:stretch>
            <a:fillRect/>
          </a:stretch>
        </p:blipFill>
        <p:spPr>
          <a:xfrm>
            <a:off x="4308296" y="1664053"/>
            <a:ext cx="283987" cy="464602"/>
          </a:xfrm>
          <a:prstGeom prst="rect">
            <a:avLst/>
          </a:prstGeom>
        </p:spPr>
      </p:pic>
      <p:pic>
        <p:nvPicPr>
          <p:cNvPr id="17" name="Picture 17"/>
          <p:cNvPicPr>
            <a:picLocks noChangeAspect="1"/>
          </p:cNvPicPr>
          <p:nvPr/>
        </p:nvPicPr>
        <p:blipFill>
          <a:blip r:embed="rId4"/>
          <a:srcRect/>
          <a:stretch>
            <a:fillRect/>
          </a:stretch>
        </p:blipFill>
        <p:spPr>
          <a:xfrm>
            <a:off x="3117752" y="2995652"/>
            <a:ext cx="13084230" cy="6844688"/>
          </a:xfrm>
          <a:prstGeom prst="rect">
            <a:avLst/>
          </a:prstGeom>
        </p:spPr>
      </p:pic>
      <p:sp>
        <p:nvSpPr>
          <p:cNvPr id="18" name="TextBox 18"/>
          <p:cNvSpPr txBox="1"/>
          <p:nvPr/>
        </p:nvSpPr>
        <p:spPr>
          <a:xfrm>
            <a:off x="4825904" y="2346636"/>
            <a:ext cx="8143000"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Planification du projet :</a:t>
            </a:r>
          </a:p>
        </p:txBody>
      </p:sp>
      <p:sp>
        <p:nvSpPr>
          <p:cNvPr id="19" name="TextBox 19"/>
          <p:cNvSpPr txBox="1"/>
          <p:nvPr/>
        </p:nvSpPr>
        <p:spPr>
          <a:xfrm>
            <a:off x="212416" y="273443"/>
            <a:ext cx="3231370" cy="1028363"/>
          </a:xfrm>
          <a:prstGeom prst="rect">
            <a:avLst/>
          </a:prstGeom>
        </p:spPr>
        <p:txBody>
          <a:bodyPr lIns="0" tIns="0" rIns="0" bIns="0" rtlCol="0" anchor="t">
            <a:spAutoFit/>
          </a:bodyPr>
          <a:lstStyle/>
          <a:p>
            <a:pPr algn="ctr">
              <a:lnSpc>
                <a:spcPts val="4099"/>
              </a:lnSpc>
            </a:pPr>
            <a:r>
              <a:rPr lang="en-US" sz="2928">
                <a:solidFill>
                  <a:srgbClr val="F8F7F0"/>
                </a:solidFill>
                <a:latin typeface="Arimo Bold"/>
              </a:rPr>
              <a:t>Contexte général du projet</a:t>
            </a:r>
          </a:p>
        </p:txBody>
      </p:sp>
      <p:sp>
        <p:nvSpPr>
          <p:cNvPr id="20" name="TextBox 20"/>
          <p:cNvSpPr txBox="1"/>
          <p:nvPr/>
        </p:nvSpPr>
        <p:spPr>
          <a:xfrm>
            <a:off x="4865012" y="1568083"/>
            <a:ext cx="4851496" cy="587084"/>
          </a:xfrm>
          <a:prstGeom prst="rect">
            <a:avLst/>
          </a:prstGeom>
        </p:spPr>
        <p:txBody>
          <a:bodyPr wrap="square" lIns="0" tIns="0" rIns="0" bIns="0" rtlCol="0" anchor="t">
            <a:spAutoFit/>
          </a:bodyPr>
          <a:lstStyle/>
          <a:p>
            <a:pPr>
              <a:lnSpc>
                <a:spcPts val="5040"/>
              </a:lnSpc>
            </a:pPr>
            <a:r>
              <a:rPr lang="en-US" sz="3600" dirty="0" err="1">
                <a:solidFill>
                  <a:srgbClr val="286A6C"/>
                </a:solidFill>
                <a:latin typeface="Aileron Regular Bold"/>
              </a:rPr>
              <a:t>Conduite</a:t>
            </a:r>
            <a:r>
              <a:rPr lang="en-US" sz="3600" dirty="0">
                <a:solidFill>
                  <a:srgbClr val="286A6C"/>
                </a:solidFill>
                <a:latin typeface="Aileron Regular Bold"/>
              </a:rPr>
              <a:t> du </a:t>
            </a:r>
            <a:r>
              <a:rPr lang="en-US" sz="3600" dirty="0" err="1">
                <a:solidFill>
                  <a:srgbClr val="286A6C"/>
                </a:solidFill>
                <a:latin typeface="Aileron Regular Bold"/>
              </a:rPr>
              <a:t>projet</a:t>
            </a:r>
            <a:endParaRPr lang="en-US" sz="3600" dirty="0">
              <a:solidFill>
                <a:srgbClr val="286A6C"/>
              </a:solidFill>
              <a:latin typeface="Aileron Regular Bold"/>
            </a:endParaRPr>
          </a:p>
        </p:txBody>
      </p:sp>
      <p:sp>
        <p:nvSpPr>
          <p:cNvPr id="21" name="TextBox 21"/>
          <p:cNvSpPr txBox="1"/>
          <p:nvPr/>
        </p:nvSpPr>
        <p:spPr>
          <a:xfrm>
            <a:off x="3947470" y="150568"/>
            <a:ext cx="3073665" cy="922969"/>
          </a:xfrm>
          <a:prstGeom prst="rect">
            <a:avLst/>
          </a:prstGeom>
        </p:spPr>
        <p:txBody>
          <a:bodyPr lIns="0" tIns="0" rIns="0" bIns="0" rtlCol="0" anchor="t">
            <a:spAutoFit/>
          </a:bodyPr>
          <a:lstStyle/>
          <a:p>
            <a:pPr algn="ctr">
              <a:lnSpc>
                <a:spcPts val="3639"/>
              </a:lnSpc>
            </a:pPr>
            <a:r>
              <a:rPr lang="en-US" sz="2599">
                <a:solidFill>
                  <a:srgbClr val="F8F7F0"/>
                </a:solidFill>
                <a:latin typeface="Arimo"/>
              </a:rPr>
              <a:t>Analyse et conception</a:t>
            </a:r>
          </a:p>
        </p:txBody>
      </p:sp>
      <p:sp>
        <p:nvSpPr>
          <p:cNvPr id="22" name="TextBox 22"/>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3" name="TextBox 23"/>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4" name="TextBox 24"/>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8" name="Slide Number Placeholder 27">
            <a:extLst>
              <a:ext uri="{FF2B5EF4-FFF2-40B4-BE49-F238E27FC236}">
                <a16:creationId xmlns:a16="http://schemas.microsoft.com/office/drawing/2014/main" id="{8491B1BA-10BC-4A49-B052-96F994D51E85}"/>
              </a:ext>
            </a:extLst>
          </p:cNvPr>
          <p:cNvSpPr>
            <a:spLocks noGrp="1"/>
          </p:cNvSpPr>
          <p:nvPr>
            <p:ph type="sldNum" sz="quarter" idx="12"/>
          </p:nvPr>
        </p:nvSpPr>
        <p:spPr/>
        <p:txBody>
          <a:bodyPr/>
          <a:lstStyle/>
          <a:p>
            <a:fld id="{B6F15528-21DE-4FAA-801E-634DDDAF4B2B}" type="slidenum">
              <a:rPr lang="en-US" smtClean="0"/>
              <a:pPr/>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092"/>
            <a:ext cx="3656202" cy="1301806"/>
          </a:xfrm>
          <a:prstGeom prst="rect">
            <a:avLst/>
          </a:prstGeom>
          <a:solidFill>
            <a:srgbClr val="9AC026">
              <a:alpha val="80000"/>
            </a:srgbClr>
          </a:solidFill>
        </p:spPr>
      </p:sp>
      <p:sp>
        <p:nvSpPr>
          <p:cNvPr id="3" name="AutoShape 3"/>
          <p:cNvSpPr/>
          <p:nvPr/>
        </p:nvSpPr>
        <p:spPr>
          <a:xfrm>
            <a:off x="3627627" y="0"/>
            <a:ext cx="3656202" cy="2587428"/>
          </a:xfrm>
          <a:prstGeom prst="rect">
            <a:avLst/>
          </a:prstGeom>
          <a:solidFill>
            <a:srgbClr val="9AC026"/>
          </a:solidFill>
        </p:spPr>
      </p:sp>
      <p:sp>
        <p:nvSpPr>
          <p:cNvPr id="4" name="AutoShape 4"/>
          <p:cNvSpPr/>
          <p:nvPr/>
        </p:nvSpPr>
        <p:spPr>
          <a:xfrm>
            <a:off x="7315899" y="0"/>
            <a:ext cx="3656202" cy="1301806"/>
          </a:xfrm>
          <a:prstGeom prst="rect">
            <a:avLst/>
          </a:prstGeom>
          <a:solidFill>
            <a:srgbClr val="9AC026">
              <a:alpha val="80000"/>
            </a:srgbClr>
          </a:solidFill>
        </p:spPr>
      </p:sp>
      <p:sp>
        <p:nvSpPr>
          <p:cNvPr id="5" name="AutoShape 5"/>
          <p:cNvSpPr/>
          <p:nvPr/>
        </p:nvSpPr>
        <p:spPr>
          <a:xfrm>
            <a:off x="10972101" y="0"/>
            <a:ext cx="3656202" cy="1301806"/>
          </a:xfrm>
          <a:prstGeom prst="rect">
            <a:avLst/>
          </a:prstGeom>
          <a:solidFill>
            <a:srgbClr val="9AC026">
              <a:alpha val="80784"/>
            </a:srgbClr>
          </a:solidFill>
        </p:spPr>
      </p:sp>
      <p:sp>
        <p:nvSpPr>
          <p:cNvPr id="6" name="AutoShape 6"/>
          <p:cNvSpPr/>
          <p:nvPr/>
        </p:nvSpPr>
        <p:spPr>
          <a:xfrm>
            <a:off x="14631798" y="0"/>
            <a:ext cx="3656202" cy="1301806"/>
          </a:xfrm>
          <a:prstGeom prst="rect">
            <a:avLst/>
          </a:prstGeom>
          <a:solidFill>
            <a:srgbClr val="9AC026">
              <a:alpha val="80000"/>
            </a:srgbClr>
          </a:solidFill>
        </p:spPr>
      </p:sp>
      <p:grpSp>
        <p:nvGrpSpPr>
          <p:cNvPr id="7" name="Group 7"/>
          <p:cNvGrpSpPr/>
          <p:nvPr/>
        </p:nvGrpSpPr>
        <p:grpSpPr>
          <a:xfrm rot="5400000">
            <a:off x="2938624" y="468439"/>
            <a:ext cx="1301806" cy="364929"/>
            <a:chOff x="0" y="0"/>
            <a:chExt cx="2038705" cy="571500"/>
          </a:xfrm>
        </p:grpSpPr>
        <p:sp>
          <p:nvSpPr>
            <p:cNvPr id="8" name="Freeform 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9" name="Group 9"/>
          <p:cNvGrpSpPr/>
          <p:nvPr/>
        </p:nvGrpSpPr>
        <p:grpSpPr>
          <a:xfrm rot="5400000">
            <a:off x="6664996"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10321198"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3977399"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5" name="Picture 15"/>
          <p:cNvPicPr>
            <a:picLocks noChangeAspect="1"/>
          </p:cNvPicPr>
          <p:nvPr/>
        </p:nvPicPr>
        <p:blipFill>
          <a:blip r:embed="rId2"/>
          <a:srcRect/>
          <a:stretch>
            <a:fillRect/>
          </a:stretch>
        </p:blipFill>
        <p:spPr>
          <a:xfrm>
            <a:off x="4877533" y="1450548"/>
            <a:ext cx="1175439" cy="1003531"/>
          </a:xfrm>
          <a:prstGeom prst="rect">
            <a:avLst/>
          </a:prstGeom>
        </p:spPr>
      </p:pic>
      <p:sp>
        <p:nvSpPr>
          <p:cNvPr id="16" name="TextBox 16"/>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17" name="TextBox 17"/>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18" name="TextBox 18"/>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19" name="TextBox 19"/>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0" name="TextBox 20"/>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1" name="TextBox 21"/>
          <p:cNvSpPr txBox="1"/>
          <p:nvPr/>
        </p:nvSpPr>
        <p:spPr>
          <a:xfrm>
            <a:off x="4495800" y="4901793"/>
            <a:ext cx="14759278" cy="1146404"/>
          </a:xfrm>
          <a:prstGeom prst="rect">
            <a:avLst/>
          </a:prstGeom>
        </p:spPr>
        <p:txBody>
          <a:bodyPr wrap="square" lIns="0" tIns="0" rIns="0" bIns="0" rtlCol="0" anchor="t">
            <a:spAutoFit/>
          </a:bodyPr>
          <a:lstStyle/>
          <a:p>
            <a:pPr>
              <a:lnSpc>
                <a:spcPts val="9777"/>
              </a:lnSpc>
            </a:pPr>
            <a:r>
              <a:rPr lang="en-US" sz="6984" dirty="0" err="1">
                <a:solidFill>
                  <a:srgbClr val="80A600"/>
                </a:solidFill>
                <a:latin typeface="Arimo Bold"/>
              </a:rPr>
              <a:t>Analyse</a:t>
            </a:r>
            <a:r>
              <a:rPr lang="en-US" sz="6984" dirty="0">
                <a:solidFill>
                  <a:srgbClr val="80A600"/>
                </a:solidFill>
                <a:latin typeface="Arimo Bold"/>
              </a:rPr>
              <a:t> et conception</a:t>
            </a:r>
          </a:p>
        </p:txBody>
      </p:sp>
      <p:pic>
        <p:nvPicPr>
          <p:cNvPr id="22" name="Picture 16">
            <a:extLst>
              <a:ext uri="{FF2B5EF4-FFF2-40B4-BE49-F238E27FC236}">
                <a16:creationId xmlns:a16="http://schemas.microsoft.com/office/drawing/2014/main" id="{AC48AFDC-8232-4D1F-B8A6-0F0339F46462}"/>
              </a:ext>
            </a:extLst>
          </p:cNvPr>
          <p:cNvPicPr>
            <a:picLocks noChangeAspect="1"/>
          </p:cNvPicPr>
          <p:nvPr/>
        </p:nvPicPr>
        <p:blipFill>
          <a:blip r:embed="rId3">
            <a:alphaModFix amt="52000"/>
            <a:duotone>
              <a:schemeClr val="accent3">
                <a:shade val="45000"/>
                <a:satMod val="135000"/>
              </a:schemeClr>
              <a:prstClr val="white"/>
            </a:duotone>
          </a:blip>
          <a:srcRect/>
          <a:stretch>
            <a:fillRect/>
          </a:stretch>
        </p:blipFill>
        <p:spPr>
          <a:xfrm>
            <a:off x="3252131" y="5143500"/>
            <a:ext cx="593610" cy="971144"/>
          </a:xfrm>
          <a:prstGeom prst="rect">
            <a:avLst/>
          </a:prstGeom>
        </p:spPr>
      </p:pic>
      <p:sp>
        <p:nvSpPr>
          <p:cNvPr id="26" name="Slide Number Placeholder 25">
            <a:extLst>
              <a:ext uri="{FF2B5EF4-FFF2-40B4-BE49-F238E27FC236}">
                <a16:creationId xmlns:a16="http://schemas.microsoft.com/office/drawing/2014/main" id="{45477A50-E5E7-4840-865F-72401B54A6CE}"/>
              </a:ext>
            </a:extLst>
          </p:cNvPr>
          <p:cNvSpPr>
            <a:spLocks noGrp="1"/>
          </p:cNvSpPr>
          <p:nvPr>
            <p:ph type="sldNum" sz="quarter" idx="12"/>
          </p:nvPr>
        </p:nvSpPr>
        <p:spPr/>
        <p:txBody>
          <a:bodyPr/>
          <a:lstStyle/>
          <a:p>
            <a:fld id="{B6F15528-21DE-4FAA-801E-634DDDAF4B2B}" type="slidenum">
              <a:rPr lang="en-US" smtClean="0"/>
              <a:pPr/>
              <a:t>9</a:t>
            </a:fld>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523</TotalTime>
  <Words>1657</Words>
  <Application>Microsoft Office PowerPoint</Application>
  <PresentationFormat>Custom</PresentationFormat>
  <Paragraphs>434</Paragraphs>
  <Slides>38</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38</vt:i4>
      </vt:variant>
    </vt:vector>
  </HeadingPairs>
  <TitlesOfParts>
    <vt:vector size="52" baseType="lpstr">
      <vt:lpstr>Arimo Bold</vt:lpstr>
      <vt:lpstr>Open Sans</vt:lpstr>
      <vt:lpstr>Calibri</vt:lpstr>
      <vt:lpstr>Arial</vt:lpstr>
      <vt:lpstr>Aileron Regular</vt:lpstr>
      <vt:lpstr>Aileron Regular Bold</vt:lpstr>
      <vt:lpstr>Aileron Heavy</vt:lpstr>
      <vt:lpstr>Verdana</vt:lpstr>
      <vt:lpstr>Arimo</vt:lpstr>
      <vt:lpstr>Wingdings</vt:lpstr>
      <vt:lpstr>Webdings</vt:lpstr>
      <vt:lpstr>Open Sans Bold</vt:lpstr>
      <vt:lpstr>Brush Script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Ecriture Comptable sur Sage</vt:lpstr>
      <vt:lpstr>PowerPoint Presentation</vt:lpstr>
      <vt:lpstr>PowerPoint Presentation</vt:lpstr>
      <vt:lpstr>PowerPoint Presentation</vt:lpstr>
      <vt:lpstr>PowerPoint Presentation</vt:lpstr>
      <vt:lpstr>PowerPoint Presentation</vt:lpstr>
      <vt:lpstr>Automatisation et préparation des écritures de paie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Présenté par Alara Dogan</dc:title>
  <cp:lastModifiedBy>Mouaad, Oumnia</cp:lastModifiedBy>
  <cp:revision>39</cp:revision>
  <dcterms:created xsi:type="dcterms:W3CDTF">2006-08-16T00:00:00Z</dcterms:created>
  <dcterms:modified xsi:type="dcterms:W3CDTF">2020-06-30T17:07:32Z</dcterms:modified>
  <dc:identifier>DAEAGYEX0ws</dc:identifier>
</cp:coreProperties>
</file>